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59" r:id="rId6"/>
    <p:sldId id="262" r:id="rId7"/>
    <p:sldId id="264" r:id="rId8"/>
    <p:sldId id="273" r:id="rId9"/>
    <p:sldId id="296" r:id="rId10"/>
    <p:sldId id="297" r:id="rId11"/>
    <p:sldId id="298" r:id="rId12"/>
    <p:sldId id="299" r:id="rId13"/>
    <p:sldId id="269" r:id="rId14"/>
    <p:sldId id="270" r:id="rId15"/>
    <p:sldId id="288" r:id="rId16"/>
    <p:sldId id="300" r:id="rId17"/>
    <p:sldId id="289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1318"/>
    <a:srgbClr val="0B4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36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4D71C-5135-4D8D-B6FE-25C5185F9A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53A51-0900-4D72-9E42-7646C14E94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53A51-0900-4D72-9E42-7646C14E9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alphaModFix amt="10000"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310690" y="6321351"/>
            <a:ext cx="30572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8C1515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允公允能 日新月异</a:t>
            </a:r>
            <a:endParaRPr lang="zh-CN" altLang="en-US" sz="2400" dirty="0">
              <a:solidFill>
                <a:srgbClr val="8C1515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pic>
        <p:nvPicPr>
          <p:cNvPr id="8" name="Picture 2" descr="D:\360MoveData\Users\xiaoxiao\Desktop\图片2.png图片2"/>
          <p:cNvPicPr>
            <a:picLocks noChangeAspect="1" noChangeArrowheads="1"/>
          </p:cNvPicPr>
          <p:nvPr userDrawn="1"/>
        </p:nvPicPr>
        <p:blipFill rotWithShape="1">
          <a:blip r:embed="rId13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79561" y="51118"/>
            <a:ext cx="2418715" cy="8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9" Type="http://schemas.openxmlformats.org/officeDocument/2006/relationships/image" Target="../media/image32.png"/><Relationship Id="rId28" Type="http://schemas.openxmlformats.org/officeDocument/2006/relationships/image" Target="../media/image31.png"/><Relationship Id="rId27" Type="http://schemas.openxmlformats.org/officeDocument/2006/relationships/image" Target="../media/image30.png"/><Relationship Id="rId26" Type="http://schemas.openxmlformats.org/officeDocument/2006/relationships/image" Target="../media/image29.png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35.xml"/><Relationship Id="rId2" Type="http://schemas.openxmlformats.org/officeDocument/2006/relationships/image" Target="../media/image3.jpeg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D:\360MoveData\Users\xiaoxiao\Desktop\1004150863.jpg10041508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09" b="233"/>
          <a:stretch>
            <a:fillRect/>
          </a:stretch>
        </p:blipFill>
        <p:spPr>
          <a:xfrm>
            <a:off x="1270" y="-120650"/>
            <a:ext cx="12190730" cy="35502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29626" y="5526840"/>
            <a:ext cx="4683398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961318"/>
                </a:gs>
                <a:gs pos="60000">
                  <a:srgbClr val="961318">
                    <a:alpha val="40000"/>
                  </a:srgbClr>
                </a:gs>
                <a:gs pos="92000">
                  <a:srgbClr val="9613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1756416" y="5749182"/>
            <a:ext cx="2273210" cy="463012"/>
            <a:chOff x="1767755" y="5835880"/>
            <a:chExt cx="2273210" cy="463012"/>
          </a:xfrm>
        </p:grpSpPr>
        <p:sp>
          <p:nvSpPr>
            <p:cNvPr id="8" name="矩形: 圆角 7"/>
            <p:cNvSpPr/>
            <p:nvPr/>
          </p:nvSpPr>
          <p:spPr>
            <a:xfrm>
              <a:off x="1767755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67756" y="5883236"/>
              <a:ext cx="2273209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答辩：段俊宇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29369" y="5749182"/>
            <a:ext cx="3133261" cy="463012"/>
            <a:chOff x="4794035" y="5835880"/>
            <a:chExt cx="2198314" cy="463012"/>
          </a:xfrm>
        </p:grpSpPr>
        <p:sp>
          <p:nvSpPr>
            <p:cNvPr id="11" name="矩形: 圆角 10"/>
            <p:cNvSpPr/>
            <p:nvPr/>
          </p:nvSpPr>
          <p:spPr>
            <a:xfrm>
              <a:off x="4985965" y="5835880"/>
              <a:ext cx="182880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035" y="5883236"/>
              <a:ext cx="2198314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授课教师：师建新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22941" y="5749182"/>
            <a:ext cx="2552077" cy="463012"/>
            <a:chOff x="8333639" y="5835880"/>
            <a:chExt cx="2552076" cy="463012"/>
          </a:xfrm>
        </p:grpSpPr>
        <p:sp>
          <p:nvSpPr>
            <p:cNvPr id="15" name="矩形: 圆角 14"/>
            <p:cNvSpPr/>
            <p:nvPr/>
          </p:nvSpPr>
          <p:spPr>
            <a:xfrm>
              <a:off x="8473071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33639" y="5883236"/>
              <a:ext cx="2552076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日期：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2025-12-18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0" y="4153714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简单路由程序的设计汇报</a:t>
            </a:r>
            <a:endParaRPr lang="zh-CN" altLang="en-US" sz="4800" b="1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285740" y="2182495"/>
            <a:ext cx="1898015" cy="18986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D:\360MoveData\Users\xiaoxiao\Desktop\logo2.pnglogo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186680" y="2090420"/>
            <a:ext cx="2096135" cy="208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0258"/>
            <a:ext cx="3575720" cy="856131"/>
            <a:chOff x="0" y="310178"/>
            <a:chExt cx="3575720" cy="85613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0178"/>
              <a:ext cx="2880320" cy="629029"/>
              <a:chOff x="623392" y="360410"/>
              <a:chExt cx="2880320" cy="6290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0410"/>
                <a:ext cx="3098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7" name="组合 16"/>
          <p:cNvGrpSpPr/>
          <p:nvPr/>
        </p:nvGrpSpPr>
        <p:grpSpPr>
          <a:xfrm>
            <a:off x="421640" y="1505585"/>
            <a:ext cx="3036570" cy="4636770"/>
            <a:chOff x="542296" y="1526796"/>
            <a:chExt cx="3586142" cy="4413452"/>
          </a:xfrm>
        </p:grpSpPr>
        <p:sp>
          <p:nvSpPr>
            <p:cNvPr id="18" name="矩形: 圆角 17"/>
            <p:cNvSpPr/>
            <p:nvPr/>
          </p:nvSpPr>
          <p:spPr>
            <a:xfrm>
              <a:off x="694352" y="1728133"/>
              <a:ext cx="3282030" cy="4007528"/>
            </a:xfrm>
            <a:prstGeom prst="roundRect">
              <a:avLst>
                <a:gd name="adj" fmla="val 14822"/>
              </a:avLst>
            </a:prstGeom>
            <a:noFill/>
            <a:ln w="381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96" y="1526796"/>
              <a:ext cx="704418" cy="684000"/>
            </a:xfrm>
            <a:prstGeom prst="rect">
              <a:avLst/>
            </a:prstGeom>
          </p:spPr>
        </p:pic>
        <p:sp>
          <p:nvSpPr>
            <p:cNvPr id="20" name="quotation-mark_32371"/>
            <p:cNvSpPr>
              <a:spLocks noChangeAspect="1"/>
            </p:cNvSpPr>
            <p:nvPr/>
          </p:nvSpPr>
          <p:spPr bwMode="auto">
            <a:xfrm>
              <a:off x="627940" y="1628814"/>
              <a:ext cx="504244" cy="468000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20" y="5256248"/>
              <a:ext cx="704418" cy="684000"/>
            </a:xfrm>
            <a:prstGeom prst="rect">
              <a:avLst/>
            </a:prstGeom>
          </p:spPr>
        </p:pic>
        <p:sp>
          <p:nvSpPr>
            <p:cNvPr id="22" name="right-quote-sign_56826"/>
            <p:cNvSpPr>
              <a:spLocks noChangeAspect="1"/>
            </p:cNvSpPr>
            <p:nvPr/>
          </p:nvSpPr>
          <p:spPr bwMode="auto">
            <a:xfrm>
              <a:off x="3501766" y="5377427"/>
              <a:ext cx="531016" cy="46800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</p:grpSp>
      <p:sp>
        <p:nvSpPr>
          <p:cNvPr id="23" name="文本框 22"/>
          <p:cNvSpPr txBox="1"/>
          <p:nvPr/>
        </p:nvSpPr>
        <p:spPr>
          <a:xfrm>
            <a:off x="622935" y="2044065"/>
            <a:ext cx="2633345" cy="343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数据包的报文，将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地址存入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缓存并清理过期的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缓存。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对于需要转发的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数据包的报文，修改源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为当前设备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，目的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为下一跳的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地址，将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TTL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减一，重新计算校验和，修改数据包并发送。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41115" y="3866515"/>
            <a:ext cx="4375150" cy="2756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/>
              <a:t>上边的图片是对</a:t>
            </a:r>
            <a:r>
              <a:rPr lang="en-US" altLang="zh-CN"/>
              <a:t>ARP</a:t>
            </a:r>
            <a:r>
              <a:rPr lang="zh-CN" altLang="en-US"/>
              <a:t>数据包的处理。右边上面的图片是对数据包的路由信息进行查找，修改源</a:t>
            </a:r>
            <a:r>
              <a:rPr lang="en-US" altLang="zh-CN"/>
              <a:t>MAC</a:t>
            </a:r>
            <a:r>
              <a:rPr lang="zh-CN" altLang="en-US"/>
              <a:t>和目的</a:t>
            </a:r>
            <a:r>
              <a:rPr lang="en-US" altLang="zh-CN"/>
              <a:t>MAC</a:t>
            </a:r>
            <a:r>
              <a:rPr lang="zh-CN" altLang="en-US"/>
              <a:t>地址；下面的图片是对数据包</a:t>
            </a:r>
            <a:r>
              <a:rPr lang="en-US" altLang="zh-CN"/>
              <a:t>TTL</a:t>
            </a:r>
            <a:r>
              <a:rPr lang="zh-CN" altLang="en-US"/>
              <a:t>以及校验和更新，之后转发数据包到下一跳的</a:t>
            </a:r>
            <a:r>
              <a:rPr lang="en-US" altLang="zh-CN"/>
              <a:t>IP</a:t>
            </a:r>
            <a:r>
              <a:rPr lang="zh-CN" altLang="en-US"/>
              <a:t>地址。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2630" y="231775"/>
            <a:ext cx="619569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spc="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报文的处理</a:t>
            </a:r>
            <a:endParaRPr lang="zh-CN" altLang="en-US" sz="2800" spc="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1612900"/>
            <a:ext cx="4375785" cy="19437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0" y="1612900"/>
            <a:ext cx="2853055" cy="25457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0" y="4295140"/>
            <a:ext cx="2852420" cy="23209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0258"/>
            <a:ext cx="3575720" cy="856131"/>
            <a:chOff x="0" y="310178"/>
            <a:chExt cx="3575720" cy="85613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0178"/>
              <a:ext cx="2880320" cy="629029"/>
              <a:chOff x="623392" y="360410"/>
              <a:chExt cx="2880320" cy="6290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0410"/>
                <a:ext cx="3098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7" name="组合 16"/>
          <p:cNvGrpSpPr/>
          <p:nvPr/>
        </p:nvGrpSpPr>
        <p:grpSpPr>
          <a:xfrm>
            <a:off x="421640" y="1351280"/>
            <a:ext cx="3384550" cy="3839210"/>
            <a:chOff x="542296" y="1526796"/>
            <a:chExt cx="3586142" cy="4413452"/>
          </a:xfrm>
        </p:grpSpPr>
        <p:sp>
          <p:nvSpPr>
            <p:cNvPr id="18" name="矩形: 圆角 17"/>
            <p:cNvSpPr/>
            <p:nvPr/>
          </p:nvSpPr>
          <p:spPr>
            <a:xfrm>
              <a:off x="694352" y="1728133"/>
              <a:ext cx="3282030" cy="4007528"/>
            </a:xfrm>
            <a:prstGeom prst="roundRect">
              <a:avLst>
                <a:gd name="adj" fmla="val 14822"/>
              </a:avLst>
            </a:prstGeom>
            <a:noFill/>
            <a:ln w="381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96" y="1526796"/>
              <a:ext cx="704418" cy="684000"/>
            </a:xfrm>
            <a:prstGeom prst="rect">
              <a:avLst/>
            </a:prstGeom>
          </p:spPr>
        </p:pic>
        <p:sp>
          <p:nvSpPr>
            <p:cNvPr id="20" name="quotation-mark_32371"/>
            <p:cNvSpPr>
              <a:spLocks noChangeAspect="1"/>
            </p:cNvSpPr>
            <p:nvPr/>
          </p:nvSpPr>
          <p:spPr bwMode="auto">
            <a:xfrm>
              <a:off x="627940" y="1628814"/>
              <a:ext cx="504244" cy="468000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20" y="5256248"/>
              <a:ext cx="704418" cy="684000"/>
            </a:xfrm>
            <a:prstGeom prst="rect">
              <a:avLst/>
            </a:prstGeom>
          </p:spPr>
        </p:pic>
        <p:sp>
          <p:nvSpPr>
            <p:cNvPr id="22" name="right-quote-sign_56826"/>
            <p:cNvSpPr>
              <a:spLocks noChangeAspect="1"/>
            </p:cNvSpPr>
            <p:nvPr/>
          </p:nvSpPr>
          <p:spPr bwMode="auto">
            <a:xfrm>
              <a:off x="3501766" y="5377427"/>
              <a:ext cx="531016" cy="46800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</p:grpSp>
      <p:sp>
        <p:nvSpPr>
          <p:cNvPr id="23" name="文本框 22"/>
          <p:cNvSpPr txBox="1"/>
          <p:nvPr/>
        </p:nvSpPr>
        <p:spPr>
          <a:xfrm>
            <a:off x="796925" y="1899285"/>
            <a:ext cx="2633345" cy="264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等待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响应时，超时时间设置为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1000ms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，如果超时那么就返回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false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，转发数据包线程输出无法解析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地址。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缓存项，有效时间设置为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秒，当超出有效时间后清理，这样可以保持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缓存的持续有效性。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15410" y="3808730"/>
            <a:ext cx="4312920" cy="892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/>
              <a:t>右边的图片是对</a:t>
            </a:r>
            <a:r>
              <a:rPr lang="en-US" altLang="zh-CN"/>
              <a:t>ARP</a:t>
            </a:r>
            <a:r>
              <a:rPr lang="zh-CN" altLang="en-US"/>
              <a:t>响应的处理，上面的图片是对过期的</a:t>
            </a:r>
            <a:r>
              <a:rPr lang="en-US" altLang="zh-CN"/>
              <a:t>ARP</a:t>
            </a:r>
            <a:r>
              <a:rPr lang="zh-CN" altLang="en-US"/>
              <a:t>缓存条目进行清理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2630" y="231775"/>
            <a:ext cx="619569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spc="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缓冲区的超时删除</a:t>
            </a:r>
            <a:endParaRPr lang="zh-CN" altLang="en-US" sz="2800" spc="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40" y="1440180"/>
            <a:ext cx="3678555" cy="2007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10" y="1440180"/>
            <a:ext cx="4185285" cy="20104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690" y="3934460"/>
            <a:ext cx="3646170" cy="76644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3481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6243011" cy="3744416"/>
              <a:chOff x="1438213" y="1556792"/>
              <a:chExt cx="6243011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560" y="2679413"/>
                <a:ext cx="5545664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测试方法和过程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34808" y="3663087"/>
                <a:ext cx="55454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宋体" panose="02010600030101010101" pitchFamily="2" charset="-122"/>
                    <a:cs typeface="+mn-cs"/>
                  </a:rPr>
                  <a:t>Testing methods and processes 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3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8" name="文本框 2"/>
          <p:cNvSpPr txBox="1"/>
          <p:nvPr/>
        </p:nvSpPr>
        <p:spPr>
          <a:xfrm>
            <a:off x="10038079" y="5655967"/>
            <a:ext cx="215392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允公允能 日新月异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9" name="图片 18" descr="D:\360MoveData\Users\xiaoxiao\Desktop\图片1.png图片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>
          <a:xfrm>
            <a:off x="648018" y="346710"/>
            <a:ext cx="3117850" cy="114681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24548"/>
            <a:ext cx="3723080" cy="821841"/>
            <a:chOff x="0" y="344468"/>
            <a:chExt cx="3723080" cy="82184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44468"/>
              <a:ext cx="3027680" cy="594739"/>
              <a:chOff x="623392" y="394700"/>
              <a:chExt cx="3027680" cy="59473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94700"/>
                <a:ext cx="30276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cap="none" spc="400" normalizeH="0" baseline="0" dirty="0"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测试方法和过程</a:t>
                </a: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5" name="箭头: 右 1"/>
          <p:cNvSpPr/>
          <p:nvPr>
            <p:custDataLst>
              <p:tags r:id="rId1"/>
            </p:custDataLst>
          </p:nvPr>
        </p:nvSpPr>
        <p:spPr>
          <a:xfrm>
            <a:off x="516255" y="3969385"/>
            <a:ext cx="11196320" cy="617855"/>
          </a:xfrm>
          <a:custGeom>
            <a:avLst/>
            <a:gdLst>
              <a:gd name="connsiteX0" fmla="*/ 0 w 11358880"/>
              <a:gd name="connsiteY0" fmla="*/ 119380 h 477520"/>
              <a:gd name="connsiteX1" fmla="*/ 11120120 w 11358880"/>
              <a:gd name="connsiteY1" fmla="*/ 119380 h 477520"/>
              <a:gd name="connsiteX2" fmla="*/ 11120120 w 11358880"/>
              <a:gd name="connsiteY2" fmla="*/ 0 h 477520"/>
              <a:gd name="connsiteX3" fmla="*/ 11358880 w 11358880"/>
              <a:gd name="connsiteY3" fmla="*/ 238760 h 477520"/>
              <a:gd name="connsiteX4" fmla="*/ 11120120 w 11358880"/>
              <a:gd name="connsiteY4" fmla="*/ 477520 h 477520"/>
              <a:gd name="connsiteX5" fmla="*/ 11120120 w 11358880"/>
              <a:gd name="connsiteY5" fmla="*/ 358140 h 477520"/>
              <a:gd name="connsiteX6" fmla="*/ 0 w 11358880"/>
              <a:gd name="connsiteY6" fmla="*/ 358140 h 477520"/>
              <a:gd name="connsiteX7" fmla="*/ 0 w 11358880"/>
              <a:gd name="connsiteY7" fmla="*/ 119380 h 477520"/>
              <a:gd name="connsiteX0-1" fmla="*/ 0 w 11774516"/>
              <a:gd name="connsiteY0-2" fmla="*/ 0 h 2405149"/>
              <a:gd name="connsiteX1-3" fmla="*/ 11535756 w 11774516"/>
              <a:gd name="connsiteY1-4" fmla="*/ 2047009 h 2405149"/>
              <a:gd name="connsiteX2-5" fmla="*/ 11535756 w 11774516"/>
              <a:gd name="connsiteY2-6" fmla="*/ 1927629 h 2405149"/>
              <a:gd name="connsiteX3-7" fmla="*/ 11774516 w 11774516"/>
              <a:gd name="connsiteY3-8" fmla="*/ 2166389 h 2405149"/>
              <a:gd name="connsiteX4-9" fmla="*/ 11535756 w 11774516"/>
              <a:gd name="connsiteY4-10" fmla="*/ 2405149 h 2405149"/>
              <a:gd name="connsiteX5-11" fmla="*/ 11535756 w 11774516"/>
              <a:gd name="connsiteY5-12" fmla="*/ 2285769 h 2405149"/>
              <a:gd name="connsiteX6-13" fmla="*/ 415636 w 11774516"/>
              <a:gd name="connsiteY6-14" fmla="*/ 2285769 h 2405149"/>
              <a:gd name="connsiteX7-15" fmla="*/ 0 w 11774516"/>
              <a:gd name="connsiteY7-16" fmla="*/ 0 h 2405149"/>
              <a:gd name="connsiteX0-17" fmla="*/ 20782 w 11795298"/>
              <a:gd name="connsiteY0-18" fmla="*/ 0 h 3314469"/>
              <a:gd name="connsiteX1-19" fmla="*/ 11556538 w 11795298"/>
              <a:gd name="connsiteY1-20" fmla="*/ 2047009 h 3314469"/>
              <a:gd name="connsiteX2-21" fmla="*/ 11556538 w 11795298"/>
              <a:gd name="connsiteY2-22" fmla="*/ 1927629 h 3314469"/>
              <a:gd name="connsiteX3-23" fmla="*/ 11795298 w 11795298"/>
              <a:gd name="connsiteY3-24" fmla="*/ 2166389 h 3314469"/>
              <a:gd name="connsiteX4-25" fmla="*/ 11556538 w 11795298"/>
              <a:gd name="connsiteY4-26" fmla="*/ 2405149 h 3314469"/>
              <a:gd name="connsiteX5-27" fmla="*/ 11556538 w 11795298"/>
              <a:gd name="connsiteY5-28" fmla="*/ 2285769 h 3314469"/>
              <a:gd name="connsiteX6-29" fmla="*/ 0 w 11795298"/>
              <a:gd name="connsiteY6-30" fmla="*/ 3314469 h 3314469"/>
              <a:gd name="connsiteX7-31" fmla="*/ 20782 w 11795298"/>
              <a:gd name="connsiteY7-32" fmla="*/ 0 h 3314469"/>
              <a:gd name="connsiteX0-33" fmla="*/ 20782 w 11795298"/>
              <a:gd name="connsiteY0-34" fmla="*/ 0 h 3314469"/>
              <a:gd name="connsiteX1-35" fmla="*/ 11556538 w 11795298"/>
              <a:gd name="connsiteY1-36" fmla="*/ 2047009 h 3314469"/>
              <a:gd name="connsiteX2-37" fmla="*/ 11556538 w 11795298"/>
              <a:gd name="connsiteY2-38" fmla="*/ 1927629 h 3314469"/>
              <a:gd name="connsiteX3-39" fmla="*/ 11795298 w 11795298"/>
              <a:gd name="connsiteY3-40" fmla="*/ 2166389 h 3314469"/>
              <a:gd name="connsiteX4-41" fmla="*/ 11556538 w 11795298"/>
              <a:gd name="connsiteY4-42" fmla="*/ 2405149 h 3314469"/>
              <a:gd name="connsiteX5-43" fmla="*/ 11556538 w 11795298"/>
              <a:gd name="connsiteY5-44" fmla="*/ 2285769 h 3314469"/>
              <a:gd name="connsiteX6-45" fmla="*/ 0 w 11795298"/>
              <a:gd name="connsiteY6-46" fmla="*/ 3314469 h 3314469"/>
              <a:gd name="connsiteX7-47" fmla="*/ 20782 w 11795298"/>
              <a:gd name="connsiteY7-48" fmla="*/ 0 h 3314469"/>
              <a:gd name="connsiteX0-49" fmla="*/ 20782 w 11795298"/>
              <a:gd name="connsiteY0-50" fmla="*/ 0 h 3314469"/>
              <a:gd name="connsiteX1-51" fmla="*/ 11556538 w 11795298"/>
              <a:gd name="connsiteY1-52" fmla="*/ 2047009 h 3314469"/>
              <a:gd name="connsiteX2-53" fmla="*/ 11556538 w 11795298"/>
              <a:gd name="connsiteY2-54" fmla="*/ 1927629 h 3314469"/>
              <a:gd name="connsiteX3-55" fmla="*/ 11795298 w 11795298"/>
              <a:gd name="connsiteY3-56" fmla="*/ 2166389 h 3314469"/>
              <a:gd name="connsiteX4-57" fmla="*/ 11556538 w 11795298"/>
              <a:gd name="connsiteY4-58" fmla="*/ 2405149 h 3314469"/>
              <a:gd name="connsiteX5-59" fmla="*/ 11556538 w 11795298"/>
              <a:gd name="connsiteY5-60" fmla="*/ 2285769 h 3314469"/>
              <a:gd name="connsiteX6-61" fmla="*/ 0 w 11795298"/>
              <a:gd name="connsiteY6-62" fmla="*/ 3314469 h 3314469"/>
              <a:gd name="connsiteX7-63" fmla="*/ 20782 w 11795298"/>
              <a:gd name="connsiteY7-64" fmla="*/ 0 h 3314469"/>
              <a:gd name="connsiteX0-65" fmla="*/ 20782 w 11795298"/>
              <a:gd name="connsiteY0-66" fmla="*/ 0 h 3314469"/>
              <a:gd name="connsiteX1-67" fmla="*/ 11556538 w 11795298"/>
              <a:gd name="connsiteY1-68" fmla="*/ 2047009 h 3314469"/>
              <a:gd name="connsiteX2-69" fmla="*/ 11556538 w 11795298"/>
              <a:gd name="connsiteY2-70" fmla="*/ 1927629 h 3314469"/>
              <a:gd name="connsiteX3-71" fmla="*/ 11795298 w 11795298"/>
              <a:gd name="connsiteY3-72" fmla="*/ 2166389 h 3314469"/>
              <a:gd name="connsiteX4-73" fmla="*/ 11556538 w 11795298"/>
              <a:gd name="connsiteY4-74" fmla="*/ 2405149 h 3314469"/>
              <a:gd name="connsiteX5-75" fmla="*/ 11556538 w 11795298"/>
              <a:gd name="connsiteY5-76" fmla="*/ 2285769 h 3314469"/>
              <a:gd name="connsiteX6-77" fmla="*/ 0 w 11795298"/>
              <a:gd name="connsiteY6-78" fmla="*/ 3314469 h 3314469"/>
              <a:gd name="connsiteX7-79" fmla="*/ 20782 w 11795298"/>
              <a:gd name="connsiteY7-80" fmla="*/ 0 h 3314469"/>
              <a:gd name="connsiteX0-81" fmla="*/ 20782 w 11795298"/>
              <a:gd name="connsiteY0-82" fmla="*/ 0 h 3314469"/>
              <a:gd name="connsiteX1-83" fmla="*/ 11556538 w 11795298"/>
              <a:gd name="connsiteY1-84" fmla="*/ 2047009 h 3314469"/>
              <a:gd name="connsiteX2-85" fmla="*/ 11556538 w 11795298"/>
              <a:gd name="connsiteY2-86" fmla="*/ 1927629 h 3314469"/>
              <a:gd name="connsiteX3-87" fmla="*/ 11795298 w 11795298"/>
              <a:gd name="connsiteY3-88" fmla="*/ 2166389 h 3314469"/>
              <a:gd name="connsiteX4-89" fmla="*/ 11556538 w 11795298"/>
              <a:gd name="connsiteY4-90" fmla="*/ 2405149 h 3314469"/>
              <a:gd name="connsiteX5-91" fmla="*/ 11556538 w 11795298"/>
              <a:gd name="connsiteY5-92" fmla="*/ 2285769 h 3314469"/>
              <a:gd name="connsiteX6-93" fmla="*/ 0 w 11795298"/>
              <a:gd name="connsiteY6-94" fmla="*/ 3314469 h 3314469"/>
              <a:gd name="connsiteX7-95" fmla="*/ 20782 w 11795298"/>
              <a:gd name="connsiteY7-96" fmla="*/ 0 h 3314469"/>
              <a:gd name="connsiteX0-97" fmla="*/ 20782 w 11795298"/>
              <a:gd name="connsiteY0-98" fmla="*/ 0 h 3314469"/>
              <a:gd name="connsiteX1-99" fmla="*/ 11556538 w 11795298"/>
              <a:gd name="connsiteY1-100" fmla="*/ 2047009 h 3314469"/>
              <a:gd name="connsiteX2-101" fmla="*/ 11556538 w 11795298"/>
              <a:gd name="connsiteY2-102" fmla="*/ 1927629 h 3314469"/>
              <a:gd name="connsiteX3-103" fmla="*/ 11795298 w 11795298"/>
              <a:gd name="connsiteY3-104" fmla="*/ 2166389 h 3314469"/>
              <a:gd name="connsiteX4-105" fmla="*/ 11556538 w 11795298"/>
              <a:gd name="connsiteY4-106" fmla="*/ 2405149 h 3314469"/>
              <a:gd name="connsiteX5-107" fmla="*/ 11556538 w 11795298"/>
              <a:gd name="connsiteY5-108" fmla="*/ 2285769 h 3314469"/>
              <a:gd name="connsiteX6-109" fmla="*/ 0 w 11795298"/>
              <a:gd name="connsiteY6-110" fmla="*/ 3314469 h 3314469"/>
              <a:gd name="connsiteX7-111" fmla="*/ 20782 w 11795298"/>
              <a:gd name="connsiteY7-112" fmla="*/ 0 h 3314469"/>
              <a:gd name="connsiteX0-113" fmla="*/ 41564 w 11795298"/>
              <a:gd name="connsiteY0-114" fmla="*/ 0 h 2909223"/>
              <a:gd name="connsiteX1-115" fmla="*/ 11556538 w 11795298"/>
              <a:gd name="connsiteY1-116" fmla="*/ 1641763 h 2909223"/>
              <a:gd name="connsiteX2-117" fmla="*/ 11556538 w 11795298"/>
              <a:gd name="connsiteY2-118" fmla="*/ 1522383 h 2909223"/>
              <a:gd name="connsiteX3-119" fmla="*/ 11795298 w 11795298"/>
              <a:gd name="connsiteY3-120" fmla="*/ 1761143 h 2909223"/>
              <a:gd name="connsiteX4-121" fmla="*/ 11556538 w 11795298"/>
              <a:gd name="connsiteY4-122" fmla="*/ 1999903 h 2909223"/>
              <a:gd name="connsiteX5-123" fmla="*/ 11556538 w 11795298"/>
              <a:gd name="connsiteY5-124" fmla="*/ 1880523 h 2909223"/>
              <a:gd name="connsiteX6-125" fmla="*/ 0 w 11795298"/>
              <a:gd name="connsiteY6-126" fmla="*/ 2909223 h 2909223"/>
              <a:gd name="connsiteX7-127" fmla="*/ 41564 w 11795298"/>
              <a:gd name="connsiteY7-128" fmla="*/ 0 h 2909223"/>
              <a:gd name="connsiteX0-129" fmla="*/ 31173 w 11795298"/>
              <a:gd name="connsiteY0-130" fmla="*/ 0 h 2742968"/>
              <a:gd name="connsiteX1-131" fmla="*/ 11556538 w 11795298"/>
              <a:gd name="connsiteY1-132" fmla="*/ 1475508 h 2742968"/>
              <a:gd name="connsiteX2-133" fmla="*/ 11556538 w 11795298"/>
              <a:gd name="connsiteY2-134" fmla="*/ 1356128 h 2742968"/>
              <a:gd name="connsiteX3-135" fmla="*/ 11795298 w 11795298"/>
              <a:gd name="connsiteY3-136" fmla="*/ 1594888 h 2742968"/>
              <a:gd name="connsiteX4-137" fmla="*/ 11556538 w 11795298"/>
              <a:gd name="connsiteY4-138" fmla="*/ 1833648 h 2742968"/>
              <a:gd name="connsiteX5-139" fmla="*/ 11556538 w 11795298"/>
              <a:gd name="connsiteY5-140" fmla="*/ 1714268 h 2742968"/>
              <a:gd name="connsiteX6-141" fmla="*/ 0 w 11795298"/>
              <a:gd name="connsiteY6-142" fmla="*/ 2742968 h 2742968"/>
              <a:gd name="connsiteX7-143" fmla="*/ 31173 w 11795298"/>
              <a:gd name="connsiteY7-144" fmla="*/ 0 h 2742968"/>
              <a:gd name="connsiteX0-145" fmla="*/ 41564 w 11805689"/>
              <a:gd name="connsiteY0-146" fmla="*/ 0 h 2992349"/>
              <a:gd name="connsiteX1-147" fmla="*/ 11566929 w 11805689"/>
              <a:gd name="connsiteY1-148" fmla="*/ 1475508 h 2992349"/>
              <a:gd name="connsiteX2-149" fmla="*/ 11566929 w 11805689"/>
              <a:gd name="connsiteY2-150" fmla="*/ 1356128 h 2992349"/>
              <a:gd name="connsiteX3-151" fmla="*/ 11805689 w 11805689"/>
              <a:gd name="connsiteY3-152" fmla="*/ 1594888 h 2992349"/>
              <a:gd name="connsiteX4-153" fmla="*/ 11566929 w 11805689"/>
              <a:gd name="connsiteY4-154" fmla="*/ 1833648 h 2992349"/>
              <a:gd name="connsiteX5-155" fmla="*/ 11566929 w 11805689"/>
              <a:gd name="connsiteY5-156" fmla="*/ 1714268 h 2992349"/>
              <a:gd name="connsiteX6-157" fmla="*/ 0 w 11805689"/>
              <a:gd name="connsiteY6-158" fmla="*/ 2992349 h 2992349"/>
              <a:gd name="connsiteX7-159" fmla="*/ 41564 w 11805689"/>
              <a:gd name="connsiteY7-160" fmla="*/ 0 h 2992349"/>
              <a:gd name="connsiteX0-161" fmla="*/ 10143 w 11805689"/>
              <a:gd name="connsiteY0-162" fmla="*/ 0 h 2849164"/>
              <a:gd name="connsiteX1-163" fmla="*/ 11566929 w 11805689"/>
              <a:gd name="connsiteY1-164" fmla="*/ 1332323 h 2849164"/>
              <a:gd name="connsiteX2-165" fmla="*/ 11566929 w 11805689"/>
              <a:gd name="connsiteY2-166" fmla="*/ 1212943 h 2849164"/>
              <a:gd name="connsiteX3-167" fmla="*/ 11805689 w 11805689"/>
              <a:gd name="connsiteY3-168" fmla="*/ 1451703 h 2849164"/>
              <a:gd name="connsiteX4-169" fmla="*/ 11566929 w 11805689"/>
              <a:gd name="connsiteY4-170" fmla="*/ 1690463 h 2849164"/>
              <a:gd name="connsiteX5-171" fmla="*/ 11566929 w 11805689"/>
              <a:gd name="connsiteY5-172" fmla="*/ 1571083 h 2849164"/>
              <a:gd name="connsiteX6-173" fmla="*/ 0 w 11805689"/>
              <a:gd name="connsiteY6-174" fmla="*/ 2849164 h 2849164"/>
              <a:gd name="connsiteX7-175" fmla="*/ 10143 w 11805689"/>
              <a:gd name="connsiteY7-176" fmla="*/ 0 h 2849164"/>
              <a:gd name="connsiteX0-177" fmla="*/ 10143 w 11805689"/>
              <a:gd name="connsiteY0-178" fmla="*/ 0 h 2849164"/>
              <a:gd name="connsiteX1-179" fmla="*/ 11566929 w 11805689"/>
              <a:gd name="connsiteY1-180" fmla="*/ 1332323 h 2849164"/>
              <a:gd name="connsiteX2-181" fmla="*/ 11566929 w 11805689"/>
              <a:gd name="connsiteY2-182" fmla="*/ 1212943 h 2849164"/>
              <a:gd name="connsiteX3-183" fmla="*/ 11805689 w 11805689"/>
              <a:gd name="connsiteY3-184" fmla="*/ 1451703 h 2849164"/>
              <a:gd name="connsiteX4-185" fmla="*/ 11566929 w 11805689"/>
              <a:gd name="connsiteY4-186" fmla="*/ 1690463 h 2849164"/>
              <a:gd name="connsiteX5-187" fmla="*/ 11566929 w 11805689"/>
              <a:gd name="connsiteY5-188" fmla="*/ 1571083 h 2849164"/>
              <a:gd name="connsiteX6-189" fmla="*/ 0 w 11805689"/>
              <a:gd name="connsiteY6-190" fmla="*/ 2849164 h 2849164"/>
              <a:gd name="connsiteX7-191" fmla="*/ 10143 w 11805689"/>
              <a:gd name="connsiteY7-192" fmla="*/ 0 h 2849164"/>
              <a:gd name="connsiteX0-193" fmla="*/ 10143 w 11805689"/>
              <a:gd name="connsiteY0-194" fmla="*/ 0 h 2849164"/>
              <a:gd name="connsiteX1-195" fmla="*/ 11566929 w 11805689"/>
              <a:gd name="connsiteY1-196" fmla="*/ 1332323 h 2849164"/>
              <a:gd name="connsiteX2-197" fmla="*/ 11566929 w 11805689"/>
              <a:gd name="connsiteY2-198" fmla="*/ 1212943 h 2849164"/>
              <a:gd name="connsiteX3-199" fmla="*/ 11805689 w 11805689"/>
              <a:gd name="connsiteY3-200" fmla="*/ 1451703 h 2849164"/>
              <a:gd name="connsiteX4-201" fmla="*/ 11566929 w 11805689"/>
              <a:gd name="connsiteY4-202" fmla="*/ 1690463 h 2849164"/>
              <a:gd name="connsiteX5-203" fmla="*/ 11566929 w 11805689"/>
              <a:gd name="connsiteY5-204" fmla="*/ 1571083 h 2849164"/>
              <a:gd name="connsiteX6-205" fmla="*/ 0 w 11805689"/>
              <a:gd name="connsiteY6-206" fmla="*/ 2849164 h 2849164"/>
              <a:gd name="connsiteX7-207" fmla="*/ 10143 w 11805689"/>
              <a:gd name="connsiteY7-208" fmla="*/ 0 h 2849164"/>
              <a:gd name="connsiteX0-209" fmla="*/ 10143 w 11805689"/>
              <a:gd name="connsiteY0-210" fmla="*/ 0 h 2849164"/>
              <a:gd name="connsiteX1-211" fmla="*/ 11566929 w 11805689"/>
              <a:gd name="connsiteY1-212" fmla="*/ 1332323 h 2849164"/>
              <a:gd name="connsiteX2-213" fmla="*/ 11566929 w 11805689"/>
              <a:gd name="connsiteY2-214" fmla="*/ 1212943 h 2849164"/>
              <a:gd name="connsiteX3-215" fmla="*/ 11805689 w 11805689"/>
              <a:gd name="connsiteY3-216" fmla="*/ 1451703 h 2849164"/>
              <a:gd name="connsiteX4-217" fmla="*/ 11566929 w 11805689"/>
              <a:gd name="connsiteY4-218" fmla="*/ 1690463 h 2849164"/>
              <a:gd name="connsiteX5-219" fmla="*/ 11566929 w 11805689"/>
              <a:gd name="connsiteY5-220" fmla="*/ 1571083 h 2849164"/>
              <a:gd name="connsiteX6-221" fmla="*/ 0 w 11805689"/>
              <a:gd name="connsiteY6-222" fmla="*/ 2849164 h 2849164"/>
              <a:gd name="connsiteX7-223" fmla="*/ 10143 w 11805689"/>
              <a:gd name="connsiteY7-224" fmla="*/ 0 h 2849164"/>
              <a:gd name="connsiteX0-225" fmla="*/ 10143 w 11805689"/>
              <a:gd name="connsiteY0-226" fmla="*/ 0 h 2849164"/>
              <a:gd name="connsiteX1-227" fmla="*/ 11566929 w 11805689"/>
              <a:gd name="connsiteY1-228" fmla="*/ 1332323 h 2849164"/>
              <a:gd name="connsiteX2-229" fmla="*/ 11566929 w 11805689"/>
              <a:gd name="connsiteY2-230" fmla="*/ 1212943 h 2849164"/>
              <a:gd name="connsiteX3-231" fmla="*/ 11805689 w 11805689"/>
              <a:gd name="connsiteY3-232" fmla="*/ 1451703 h 2849164"/>
              <a:gd name="connsiteX4-233" fmla="*/ 11566929 w 11805689"/>
              <a:gd name="connsiteY4-234" fmla="*/ 1690463 h 2849164"/>
              <a:gd name="connsiteX5-235" fmla="*/ 11566929 w 11805689"/>
              <a:gd name="connsiteY5-236" fmla="*/ 1571083 h 2849164"/>
              <a:gd name="connsiteX6-237" fmla="*/ 0 w 11805689"/>
              <a:gd name="connsiteY6-238" fmla="*/ 2849164 h 2849164"/>
              <a:gd name="connsiteX7-239" fmla="*/ 10143 w 11805689"/>
              <a:gd name="connsiteY7-240" fmla="*/ 0 h 2849164"/>
              <a:gd name="connsiteX0-241" fmla="*/ 0 w 11816493"/>
              <a:gd name="connsiteY0-242" fmla="*/ 0 h 2303274"/>
              <a:gd name="connsiteX1-243" fmla="*/ 11577733 w 11816493"/>
              <a:gd name="connsiteY1-244" fmla="*/ 786433 h 2303274"/>
              <a:gd name="connsiteX2-245" fmla="*/ 11577733 w 11816493"/>
              <a:gd name="connsiteY2-246" fmla="*/ 667053 h 2303274"/>
              <a:gd name="connsiteX3-247" fmla="*/ 11816493 w 11816493"/>
              <a:gd name="connsiteY3-248" fmla="*/ 905813 h 2303274"/>
              <a:gd name="connsiteX4-249" fmla="*/ 11577733 w 11816493"/>
              <a:gd name="connsiteY4-250" fmla="*/ 1144573 h 2303274"/>
              <a:gd name="connsiteX5-251" fmla="*/ 11577733 w 11816493"/>
              <a:gd name="connsiteY5-252" fmla="*/ 1025193 h 2303274"/>
              <a:gd name="connsiteX6-253" fmla="*/ 10804 w 11816493"/>
              <a:gd name="connsiteY6-254" fmla="*/ 2303274 h 2303274"/>
              <a:gd name="connsiteX7-255" fmla="*/ 0 w 11816493"/>
              <a:gd name="connsiteY7-256" fmla="*/ 0 h 2303274"/>
              <a:gd name="connsiteX0-257" fmla="*/ 20939 w 11837432"/>
              <a:gd name="connsiteY0-258" fmla="*/ 0 h 1766333"/>
              <a:gd name="connsiteX1-259" fmla="*/ 11598672 w 11837432"/>
              <a:gd name="connsiteY1-260" fmla="*/ 786433 h 1766333"/>
              <a:gd name="connsiteX2-261" fmla="*/ 11598672 w 11837432"/>
              <a:gd name="connsiteY2-262" fmla="*/ 667053 h 1766333"/>
              <a:gd name="connsiteX3-263" fmla="*/ 11837432 w 11837432"/>
              <a:gd name="connsiteY3-264" fmla="*/ 905813 h 1766333"/>
              <a:gd name="connsiteX4-265" fmla="*/ 11598672 w 11837432"/>
              <a:gd name="connsiteY4-266" fmla="*/ 1144573 h 1766333"/>
              <a:gd name="connsiteX5-267" fmla="*/ 11598672 w 11837432"/>
              <a:gd name="connsiteY5-268" fmla="*/ 1025193 h 1766333"/>
              <a:gd name="connsiteX6-269" fmla="*/ 322 w 11837432"/>
              <a:gd name="connsiteY6-270" fmla="*/ 1766333 h 1766333"/>
              <a:gd name="connsiteX7-271" fmla="*/ 20939 w 11837432"/>
              <a:gd name="connsiteY7-272" fmla="*/ 0 h 1766333"/>
              <a:gd name="connsiteX0-273" fmla="*/ 20939 w 11837432"/>
              <a:gd name="connsiteY0-274" fmla="*/ 0 h 1766333"/>
              <a:gd name="connsiteX1-275" fmla="*/ 11598672 w 11837432"/>
              <a:gd name="connsiteY1-276" fmla="*/ 786433 h 1766333"/>
              <a:gd name="connsiteX2-277" fmla="*/ 11598672 w 11837432"/>
              <a:gd name="connsiteY2-278" fmla="*/ 667053 h 1766333"/>
              <a:gd name="connsiteX3-279" fmla="*/ 11837432 w 11837432"/>
              <a:gd name="connsiteY3-280" fmla="*/ 905813 h 1766333"/>
              <a:gd name="connsiteX4-281" fmla="*/ 11598672 w 11837432"/>
              <a:gd name="connsiteY4-282" fmla="*/ 1144573 h 1766333"/>
              <a:gd name="connsiteX5-283" fmla="*/ 11598672 w 11837432"/>
              <a:gd name="connsiteY5-284" fmla="*/ 1025193 h 1766333"/>
              <a:gd name="connsiteX6-285" fmla="*/ 322 w 11837432"/>
              <a:gd name="connsiteY6-286" fmla="*/ 1766333 h 1766333"/>
              <a:gd name="connsiteX7-287" fmla="*/ 20939 w 11837432"/>
              <a:gd name="connsiteY7-288" fmla="*/ 0 h 1766333"/>
              <a:gd name="connsiteX0-289" fmla="*/ 20939 w 11837432"/>
              <a:gd name="connsiteY0-290" fmla="*/ 0 h 1766333"/>
              <a:gd name="connsiteX1-291" fmla="*/ 11598672 w 11837432"/>
              <a:gd name="connsiteY1-292" fmla="*/ 786433 h 1766333"/>
              <a:gd name="connsiteX2-293" fmla="*/ 11598672 w 11837432"/>
              <a:gd name="connsiteY2-294" fmla="*/ 667053 h 1766333"/>
              <a:gd name="connsiteX3-295" fmla="*/ 11837432 w 11837432"/>
              <a:gd name="connsiteY3-296" fmla="*/ 905813 h 1766333"/>
              <a:gd name="connsiteX4-297" fmla="*/ 11598672 w 11837432"/>
              <a:gd name="connsiteY4-298" fmla="*/ 1144573 h 1766333"/>
              <a:gd name="connsiteX5-299" fmla="*/ 11598672 w 11837432"/>
              <a:gd name="connsiteY5-300" fmla="*/ 1025193 h 1766333"/>
              <a:gd name="connsiteX6-301" fmla="*/ 322 w 11837432"/>
              <a:gd name="connsiteY6-302" fmla="*/ 1766333 h 1766333"/>
              <a:gd name="connsiteX7-303" fmla="*/ 20939 w 11837432"/>
              <a:gd name="connsiteY7-304" fmla="*/ 0 h 1766333"/>
              <a:gd name="connsiteX0-305" fmla="*/ 20939 w 11837432"/>
              <a:gd name="connsiteY0-306" fmla="*/ 0 h 1766333"/>
              <a:gd name="connsiteX1-307" fmla="*/ 11598672 w 11837432"/>
              <a:gd name="connsiteY1-308" fmla="*/ 786433 h 1766333"/>
              <a:gd name="connsiteX2-309" fmla="*/ 11598672 w 11837432"/>
              <a:gd name="connsiteY2-310" fmla="*/ 667053 h 1766333"/>
              <a:gd name="connsiteX3-311" fmla="*/ 11837432 w 11837432"/>
              <a:gd name="connsiteY3-312" fmla="*/ 905813 h 1766333"/>
              <a:gd name="connsiteX4-313" fmla="*/ 11598672 w 11837432"/>
              <a:gd name="connsiteY4-314" fmla="*/ 1144573 h 1766333"/>
              <a:gd name="connsiteX5-315" fmla="*/ 11598672 w 11837432"/>
              <a:gd name="connsiteY5-316" fmla="*/ 1025193 h 1766333"/>
              <a:gd name="connsiteX6-317" fmla="*/ 322 w 11837432"/>
              <a:gd name="connsiteY6-318" fmla="*/ 1766333 h 1766333"/>
              <a:gd name="connsiteX7-319" fmla="*/ 20939 w 11837432"/>
              <a:gd name="connsiteY7-320" fmla="*/ 0 h 1766333"/>
              <a:gd name="connsiteX0-321" fmla="*/ 20939 w 11837432"/>
              <a:gd name="connsiteY0-322" fmla="*/ 0 h 1766333"/>
              <a:gd name="connsiteX1-323" fmla="*/ 11598672 w 11837432"/>
              <a:gd name="connsiteY1-324" fmla="*/ 786433 h 1766333"/>
              <a:gd name="connsiteX2-325" fmla="*/ 11598672 w 11837432"/>
              <a:gd name="connsiteY2-326" fmla="*/ 667053 h 1766333"/>
              <a:gd name="connsiteX3-327" fmla="*/ 11837432 w 11837432"/>
              <a:gd name="connsiteY3-328" fmla="*/ 905813 h 1766333"/>
              <a:gd name="connsiteX4-329" fmla="*/ 11598672 w 11837432"/>
              <a:gd name="connsiteY4-330" fmla="*/ 1144573 h 1766333"/>
              <a:gd name="connsiteX5-331" fmla="*/ 11598672 w 11837432"/>
              <a:gd name="connsiteY5-332" fmla="*/ 1025193 h 1766333"/>
              <a:gd name="connsiteX6-333" fmla="*/ 322 w 11837432"/>
              <a:gd name="connsiteY6-334" fmla="*/ 1766333 h 1766333"/>
              <a:gd name="connsiteX7-335" fmla="*/ 20939 w 11837432"/>
              <a:gd name="connsiteY7-336" fmla="*/ 0 h 1766333"/>
              <a:gd name="connsiteX0-337" fmla="*/ 20939 w 11837432"/>
              <a:gd name="connsiteY0-338" fmla="*/ 0 h 1766333"/>
              <a:gd name="connsiteX1-339" fmla="*/ 11598672 w 11837432"/>
              <a:gd name="connsiteY1-340" fmla="*/ 786433 h 1766333"/>
              <a:gd name="connsiteX2-341" fmla="*/ 11598672 w 11837432"/>
              <a:gd name="connsiteY2-342" fmla="*/ 667053 h 1766333"/>
              <a:gd name="connsiteX3-343" fmla="*/ 11837432 w 11837432"/>
              <a:gd name="connsiteY3-344" fmla="*/ 905813 h 1766333"/>
              <a:gd name="connsiteX4-345" fmla="*/ 11598672 w 11837432"/>
              <a:gd name="connsiteY4-346" fmla="*/ 1144573 h 1766333"/>
              <a:gd name="connsiteX5-347" fmla="*/ 11598672 w 11837432"/>
              <a:gd name="connsiteY5-348" fmla="*/ 1025193 h 1766333"/>
              <a:gd name="connsiteX6-349" fmla="*/ 322 w 11837432"/>
              <a:gd name="connsiteY6-350" fmla="*/ 1766333 h 1766333"/>
              <a:gd name="connsiteX7-351" fmla="*/ 20939 w 11837432"/>
              <a:gd name="connsiteY7-352" fmla="*/ 0 h 1766333"/>
              <a:gd name="connsiteX0-353" fmla="*/ 0 w 11839535"/>
              <a:gd name="connsiteY0-354" fmla="*/ 0 h 1490703"/>
              <a:gd name="connsiteX1-355" fmla="*/ 11600775 w 11839535"/>
              <a:gd name="connsiteY1-356" fmla="*/ 510803 h 1490703"/>
              <a:gd name="connsiteX2-357" fmla="*/ 11600775 w 11839535"/>
              <a:gd name="connsiteY2-358" fmla="*/ 391423 h 1490703"/>
              <a:gd name="connsiteX3-359" fmla="*/ 11839535 w 11839535"/>
              <a:gd name="connsiteY3-360" fmla="*/ 630183 h 1490703"/>
              <a:gd name="connsiteX4-361" fmla="*/ 11600775 w 11839535"/>
              <a:gd name="connsiteY4-362" fmla="*/ 868943 h 1490703"/>
              <a:gd name="connsiteX5-363" fmla="*/ 11600775 w 11839535"/>
              <a:gd name="connsiteY5-364" fmla="*/ 749563 h 1490703"/>
              <a:gd name="connsiteX6-365" fmla="*/ 2425 w 11839535"/>
              <a:gd name="connsiteY6-366" fmla="*/ 1490703 h 1490703"/>
              <a:gd name="connsiteX7-367" fmla="*/ 0 w 11839535"/>
              <a:gd name="connsiteY7-368" fmla="*/ 0 h 1490703"/>
              <a:gd name="connsiteX0-369" fmla="*/ 0 w 11839535"/>
              <a:gd name="connsiteY0-370" fmla="*/ 0 h 1490703"/>
              <a:gd name="connsiteX1-371" fmla="*/ 11600775 w 11839535"/>
              <a:gd name="connsiteY1-372" fmla="*/ 510803 h 1490703"/>
              <a:gd name="connsiteX2-373" fmla="*/ 11600775 w 11839535"/>
              <a:gd name="connsiteY2-374" fmla="*/ 391423 h 1490703"/>
              <a:gd name="connsiteX3-375" fmla="*/ 11839535 w 11839535"/>
              <a:gd name="connsiteY3-376" fmla="*/ 630183 h 1490703"/>
              <a:gd name="connsiteX4-377" fmla="*/ 11600775 w 11839535"/>
              <a:gd name="connsiteY4-378" fmla="*/ 868943 h 1490703"/>
              <a:gd name="connsiteX5-379" fmla="*/ 11600775 w 11839535"/>
              <a:gd name="connsiteY5-380" fmla="*/ 749563 h 1490703"/>
              <a:gd name="connsiteX6-381" fmla="*/ 2425 w 11839535"/>
              <a:gd name="connsiteY6-382" fmla="*/ 1490703 h 1490703"/>
              <a:gd name="connsiteX7-383" fmla="*/ 0 w 11839535"/>
              <a:gd name="connsiteY7-384" fmla="*/ 0 h 1490703"/>
              <a:gd name="connsiteX0-385" fmla="*/ 0 w 11839535"/>
              <a:gd name="connsiteY0-386" fmla="*/ 0 h 1274137"/>
              <a:gd name="connsiteX1-387" fmla="*/ 11600775 w 11839535"/>
              <a:gd name="connsiteY1-388" fmla="*/ 510803 h 1274137"/>
              <a:gd name="connsiteX2-389" fmla="*/ 11600775 w 11839535"/>
              <a:gd name="connsiteY2-390" fmla="*/ 391423 h 1274137"/>
              <a:gd name="connsiteX3-391" fmla="*/ 11839535 w 11839535"/>
              <a:gd name="connsiteY3-392" fmla="*/ 630183 h 1274137"/>
              <a:gd name="connsiteX4-393" fmla="*/ 11600775 w 11839535"/>
              <a:gd name="connsiteY4-394" fmla="*/ 868943 h 1274137"/>
              <a:gd name="connsiteX5-395" fmla="*/ 11600775 w 11839535"/>
              <a:gd name="connsiteY5-396" fmla="*/ 749563 h 1274137"/>
              <a:gd name="connsiteX6-397" fmla="*/ 2425 w 11839535"/>
              <a:gd name="connsiteY6-398" fmla="*/ 1274137 h 1274137"/>
              <a:gd name="connsiteX7-399" fmla="*/ 0 w 11839535"/>
              <a:gd name="connsiteY7-400" fmla="*/ 0 h 1274137"/>
              <a:gd name="connsiteX0-401" fmla="*/ 0 w 11839535"/>
              <a:gd name="connsiteY0-402" fmla="*/ 0 h 1274137"/>
              <a:gd name="connsiteX1-403" fmla="*/ 11600775 w 11839535"/>
              <a:gd name="connsiteY1-404" fmla="*/ 510803 h 1274137"/>
              <a:gd name="connsiteX2-405" fmla="*/ 11600775 w 11839535"/>
              <a:gd name="connsiteY2-406" fmla="*/ 391423 h 1274137"/>
              <a:gd name="connsiteX3-407" fmla="*/ 11839535 w 11839535"/>
              <a:gd name="connsiteY3-408" fmla="*/ 630183 h 1274137"/>
              <a:gd name="connsiteX4-409" fmla="*/ 11600775 w 11839535"/>
              <a:gd name="connsiteY4-410" fmla="*/ 868943 h 1274137"/>
              <a:gd name="connsiteX5-411" fmla="*/ 11600775 w 11839535"/>
              <a:gd name="connsiteY5-412" fmla="*/ 749563 h 1274137"/>
              <a:gd name="connsiteX6-413" fmla="*/ 2425 w 11839535"/>
              <a:gd name="connsiteY6-414" fmla="*/ 1274137 h 1274137"/>
              <a:gd name="connsiteX7-415" fmla="*/ 0 w 11839535"/>
              <a:gd name="connsiteY7-416" fmla="*/ 0 h 1274137"/>
              <a:gd name="connsiteX0-417" fmla="*/ 0 w 11839535"/>
              <a:gd name="connsiteY0-418" fmla="*/ 0 h 1274137"/>
              <a:gd name="connsiteX1-419" fmla="*/ 11600775 w 11839535"/>
              <a:gd name="connsiteY1-420" fmla="*/ 510803 h 1274137"/>
              <a:gd name="connsiteX2-421" fmla="*/ 11600775 w 11839535"/>
              <a:gd name="connsiteY2-422" fmla="*/ 391423 h 1274137"/>
              <a:gd name="connsiteX3-423" fmla="*/ 11839535 w 11839535"/>
              <a:gd name="connsiteY3-424" fmla="*/ 630183 h 1274137"/>
              <a:gd name="connsiteX4-425" fmla="*/ 11600775 w 11839535"/>
              <a:gd name="connsiteY4-426" fmla="*/ 868943 h 1274137"/>
              <a:gd name="connsiteX5-427" fmla="*/ 11600775 w 11839535"/>
              <a:gd name="connsiteY5-428" fmla="*/ 749563 h 1274137"/>
              <a:gd name="connsiteX6-429" fmla="*/ 2425 w 11839535"/>
              <a:gd name="connsiteY6-430" fmla="*/ 1274137 h 1274137"/>
              <a:gd name="connsiteX7-431" fmla="*/ 0 w 11839535"/>
              <a:gd name="connsiteY7-432" fmla="*/ 0 h 1274137"/>
              <a:gd name="connsiteX0-433" fmla="*/ 0 w 11839535"/>
              <a:gd name="connsiteY0-434" fmla="*/ 0 h 1274137"/>
              <a:gd name="connsiteX1-435" fmla="*/ 11600775 w 11839535"/>
              <a:gd name="connsiteY1-436" fmla="*/ 510803 h 1274137"/>
              <a:gd name="connsiteX2-437" fmla="*/ 11600775 w 11839535"/>
              <a:gd name="connsiteY2-438" fmla="*/ 391423 h 1274137"/>
              <a:gd name="connsiteX3-439" fmla="*/ 11839535 w 11839535"/>
              <a:gd name="connsiteY3-440" fmla="*/ 630183 h 1274137"/>
              <a:gd name="connsiteX4-441" fmla="*/ 11600775 w 11839535"/>
              <a:gd name="connsiteY4-442" fmla="*/ 868943 h 1274137"/>
              <a:gd name="connsiteX5-443" fmla="*/ 11600775 w 11839535"/>
              <a:gd name="connsiteY5-444" fmla="*/ 749563 h 1274137"/>
              <a:gd name="connsiteX6-445" fmla="*/ 2425 w 11839535"/>
              <a:gd name="connsiteY6-446" fmla="*/ 1274137 h 1274137"/>
              <a:gd name="connsiteX7-447" fmla="*/ 0 w 11839535"/>
              <a:gd name="connsiteY7-448" fmla="*/ 0 h 1274137"/>
              <a:gd name="connsiteX0-449" fmla="*/ 0 w 11839535"/>
              <a:gd name="connsiteY0-450" fmla="*/ 0 h 1274137"/>
              <a:gd name="connsiteX1-451" fmla="*/ 11600775 w 11839535"/>
              <a:gd name="connsiteY1-452" fmla="*/ 510803 h 1274137"/>
              <a:gd name="connsiteX2-453" fmla="*/ 11600775 w 11839535"/>
              <a:gd name="connsiteY2-454" fmla="*/ 391423 h 1274137"/>
              <a:gd name="connsiteX3-455" fmla="*/ 11839535 w 11839535"/>
              <a:gd name="connsiteY3-456" fmla="*/ 630183 h 1274137"/>
              <a:gd name="connsiteX4-457" fmla="*/ 11600775 w 11839535"/>
              <a:gd name="connsiteY4-458" fmla="*/ 868943 h 1274137"/>
              <a:gd name="connsiteX5-459" fmla="*/ 11600775 w 11839535"/>
              <a:gd name="connsiteY5-460" fmla="*/ 749563 h 1274137"/>
              <a:gd name="connsiteX6-461" fmla="*/ 2425 w 11839535"/>
              <a:gd name="connsiteY6-462" fmla="*/ 1274137 h 1274137"/>
              <a:gd name="connsiteX7-463" fmla="*/ 0 w 11839535"/>
              <a:gd name="connsiteY7-464" fmla="*/ 0 h 1274137"/>
              <a:gd name="connsiteX0-465" fmla="*/ 0 w 11839535"/>
              <a:gd name="connsiteY0-466" fmla="*/ 0 h 1274137"/>
              <a:gd name="connsiteX1-467" fmla="*/ 11600775 w 11839535"/>
              <a:gd name="connsiteY1-468" fmla="*/ 510803 h 1274137"/>
              <a:gd name="connsiteX2-469" fmla="*/ 11600775 w 11839535"/>
              <a:gd name="connsiteY2-470" fmla="*/ 391423 h 1274137"/>
              <a:gd name="connsiteX3-471" fmla="*/ 11839535 w 11839535"/>
              <a:gd name="connsiteY3-472" fmla="*/ 630183 h 1274137"/>
              <a:gd name="connsiteX4-473" fmla="*/ 11600775 w 11839535"/>
              <a:gd name="connsiteY4-474" fmla="*/ 868943 h 1274137"/>
              <a:gd name="connsiteX5-475" fmla="*/ 11600775 w 11839535"/>
              <a:gd name="connsiteY5-476" fmla="*/ 749563 h 1274137"/>
              <a:gd name="connsiteX6-477" fmla="*/ 2425 w 11839535"/>
              <a:gd name="connsiteY6-478" fmla="*/ 1274137 h 1274137"/>
              <a:gd name="connsiteX7-479" fmla="*/ 0 w 11839535"/>
              <a:gd name="connsiteY7-480" fmla="*/ 0 h 1274137"/>
              <a:gd name="connsiteX0-481" fmla="*/ 0 w 11839535"/>
              <a:gd name="connsiteY0-482" fmla="*/ 0 h 1274137"/>
              <a:gd name="connsiteX1-483" fmla="*/ 11600775 w 11839535"/>
              <a:gd name="connsiteY1-484" fmla="*/ 510803 h 1274137"/>
              <a:gd name="connsiteX2-485" fmla="*/ 11600775 w 11839535"/>
              <a:gd name="connsiteY2-486" fmla="*/ 391423 h 1274137"/>
              <a:gd name="connsiteX3-487" fmla="*/ 11839535 w 11839535"/>
              <a:gd name="connsiteY3-488" fmla="*/ 630183 h 1274137"/>
              <a:gd name="connsiteX4-489" fmla="*/ 11600775 w 11839535"/>
              <a:gd name="connsiteY4-490" fmla="*/ 868943 h 1274137"/>
              <a:gd name="connsiteX5-491" fmla="*/ 11600775 w 11839535"/>
              <a:gd name="connsiteY5-492" fmla="*/ 749563 h 1274137"/>
              <a:gd name="connsiteX6-493" fmla="*/ 2425 w 11839535"/>
              <a:gd name="connsiteY6-494" fmla="*/ 1274137 h 1274137"/>
              <a:gd name="connsiteX7-495" fmla="*/ 0 w 11839535"/>
              <a:gd name="connsiteY7-496" fmla="*/ 0 h 1274137"/>
              <a:gd name="connsiteX0-497" fmla="*/ 0 w 11839535"/>
              <a:gd name="connsiteY0-498" fmla="*/ 0 h 1274137"/>
              <a:gd name="connsiteX1-499" fmla="*/ 11600775 w 11839535"/>
              <a:gd name="connsiteY1-500" fmla="*/ 510803 h 1274137"/>
              <a:gd name="connsiteX2-501" fmla="*/ 11600775 w 11839535"/>
              <a:gd name="connsiteY2-502" fmla="*/ 391423 h 1274137"/>
              <a:gd name="connsiteX3-503" fmla="*/ 11839535 w 11839535"/>
              <a:gd name="connsiteY3-504" fmla="*/ 630183 h 1274137"/>
              <a:gd name="connsiteX4-505" fmla="*/ 11600775 w 11839535"/>
              <a:gd name="connsiteY4-506" fmla="*/ 868943 h 1274137"/>
              <a:gd name="connsiteX5-507" fmla="*/ 11600775 w 11839535"/>
              <a:gd name="connsiteY5-508" fmla="*/ 749563 h 1274137"/>
              <a:gd name="connsiteX6-509" fmla="*/ 2425 w 11839535"/>
              <a:gd name="connsiteY6-510" fmla="*/ 1274137 h 1274137"/>
              <a:gd name="connsiteX7-511" fmla="*/ 0 w 11839535"/>
              <a:gd name="connsiteY7-512" fmla="*/ 0 h 1274137"/>
              <a:gd name="connsiteX0-513" fmla="*/ 0 w 11839535"/>
              <a:gd name="connsiteY0-514" fmla="*/ 0 h 1274137"/>
              <a:gd name="connsiteX1-515" fmla="*/ 11600775 w 11839535"/>
              <a:gd name="connsiteY1-516" fmla="*/ 510803 h 1274137"/>
              <a:gd name="connsiteX2-517" fmla="*/ 11600775 w 11839535"/>
              <a:gd name="connsiteY2-518" fmla="*/ 391423 h 1274137"/>
              <a:gd name="connsiteX3-519" fmla="*/ 11839535 w 11839535"/>
              <a:gd name="connsiteY3-520" fmla="*/ 630183 h 1274137"/>
              <a:gd name="connsiteX4-521" fmla="*/ 11600775 w 11839535"/>
              <a:gd name="connsiteY4-522" fmla="*/ 868943 h 1274137"/>
              <a:gd name="connsiteX5-523" fmla="*/ 11600775 w 11839535"/>
              <a:gd name="connsiteY5-524" fmla="*/ 749563 h 1274137"/>
              <a:gd name="connsiteX6-525" fmla="*/ 2425 w 11839535"/>
              <a:gd name="connsiteY6-526" fmla="*/ 1274137 h 1274137"/>
              <a:gd name="connsiteX7-527" fmla="*/ 0 w 11839535"/>
              <a:gd name="connsiteY7-528" fmla="*/ 0 h 1274137"/>
              <a:gd name="connsiteX0-529" fmla="*/ 0 w 11839535"/>
              <a:gd name="connsiteY0-530" fmla="*/ 0 h 1274137"/>
              <a:gd name="connsiteX1-531" fmla="*/ 11600775 w 11839535"/>
              <a:gd name="connsiteY1-532" fmla="*/ 510803 h 1274137"/>
              <a:gd name="connsiteX2-533" fmla="*/ 11600775 w 11839535"/>
              <a:gd name="connsiteY2-534" fmla="*/ 391423 h 1274137"/>
              <a:gd name="connsiteX3-535" fmla="*/ 11839535 w 11839535"/>
              <a:gd name="connsiteY3-536" fmla="*/ 630183 h 1274137"/>
              <a:gd name="connsiteX4-537" fmla="*/ 11600775 w 11839535"/>
              <a:gd name="connsiteY4-538" fmla="*/ 868943 h 1274137"/>
              <a:gd name="connsiteX5-539" fmla="*/ 11600775 w 11839535"/>
              <a:gd name="connsiteY5-540" fmla="*/ 749563 h 1274137"/>
              <a:gd name="connsiteX6-541" fmla="*/ 2425 w 11839535"/>
              <a:gd name="connsiteY6-542" fmla="*/ 1274137 h 1274137"/>
              <a:gd name="connsiteX7-543" fmla="*/ 0 w 11839535"/>
              <a:gd name="connsiteY7-544" fmla="*/ 0 h 1274137"/>
              <a:gd name="connsiteX0-545" fmla="*/ 0 w 11839535"/>
              <a:gd name="connsiteY0-546" fmla="*/ 0 h 1274137"/>
              <a:gd name="connsiteX1-547" fmla="*/ 11600775 w 11839535"/>
              <a:gd name="connsiteY1-548" fmla="*/ 510803 h 1274137"/>
              <a:gd name="connsiteX2-549" fmla="*/ 11600775 w 11839535"/>
              <a:gd name="connsiteY2-550" fmla="*/ 391423 h 1274137"/>
              <a:gd name="connsiteX3-551" fmla="*/ 11839535 w 11839535"/>
              <a:gd name="connsiteY3-552" fmla="*/ 630183 h 1274137"/>
              <a:gd name="connsiteX4-553" fmla="*/ 11600775 w 11839535"/>
              <a:gd name="connsiteY4-554" fmla="*/ 868943 h 1274137"/>
              <a:gd name="connsiteX5-555" fmla="*/ 11600775 w 11839535"/>
              <a:gd name="connsiteY5-556" fmla="*/ 749563 h 1274137"/>
              <a:gd name="connsiteX6-557" fmla="*/ 2425 w 11839535"/>
              <a:gd name="connsiteY6-558" fmla="*/ 1274137 h 1274137"/>
              <a:gd name="connsiteX7-559" fmla="*/ 0 w 11839535"/>
              <a:gd name="connsiteY7-560" fmla="*/ 0 h 1274137"/>
              <a:gd name="connsiteX0-561" fmla="*/ 0 w 11839535"/>
              <a:gd name="connsiteY0-562" fmla="*/ 0 h 1274137"/>
              <a:gd name="connsiteX1-563" fmla="*/ 11600775 w 11839535"/>
              <a:gd name="connsiteY1-564" fmla="*/ 510803 h 1274137"/>
              <a:gd name="connsiteX2-565" fmla="*/ 11600775 w 11839535"/>
              <a:gd name="connsiteY2-566" fmla="*/ 391423 h 1274137"/>
              <a:gd name="connsiteX3-567" fmla="*/ 11839535 w 11839535"/>
              <a:gd name="connsiteY3-568" fmla="*/ 630183 h 1274137"/>
              <a:gd name="connsiteX4-569" fmla="*/ 11600775 w 11839535"/>
              <a:gd name="connsiteY4-570" fmla="*/ 868943 h 1274137"/>
              <a:gd name="connsiteX5-571" fmla="*/ 11600775 w 11839535"/>
              <a:gd name="connsiteY5-572" fmla="*/ 749563 h 1274137"/>
              <a:gd name="connsiteX6-573" fmla="*/ 2425 w 11839535"/>
              <a:gd name="connsiteY6-574" fmla="*/ 1274137 h 1274137"/>
              <a:gd name="connsiteX7-575" fmla="*/ 0 w 11839535"/>
              <a:gd name="connsiteY7-576" fmla="*/ 0 h 12741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1839535" h="1274137">
                <a:moveTo>
                  <a:pt x="0" y="0"/>
                </a:moveTo>
                <a:cubicBezTo>
                  <a:pt x="1208848" y="763537"/>
                  <a:pt x="11055835" y="517746"/>
                  <a:pt x="11600775" y="510803"/>
                </a:cubicBezTo>
                <a:lnTo>
                  <a:pt x="11600775" y="391423"/>
                </a:lnTo>
                <a:lnTo>
                  <a:pt x="11839535" y="630183"/>
                </a:lnTo>
                <a:lnTo>
                  <a:pt x="11600775" y="868943"/>
                </a:lnTo>
                <a:lnTo>
                  <a:pt x="11600775" y="749563"/>
                </a:lnTo>
                <a:cubicBezTo>
                  <a:pt x="11223597" y="762938"/>
                  <a:pt x="1038029" y="681297"/>
                  <a:pt x="2425" y="1274137"/>
                </a:cubicBezTo>
                <a:cubicBezTo>
                  <a:pt x="-1176" y="506379"/>
                  <a:pt x="3601" y="767758"/>
                  <a:pt x="0" y="0"/>
                </a:cubicBezTo>
                <a:close/>
              </a:path>
            </a:pathLst>
          </a:custGeom>
          <a:gradFill flip="none" rotWithShape="1">
            <a:gsLst>
              <a:gs pos="19000">
                <a:srgbClr val="961318">
                  <a:alpha val="20000"/>
                </a:srgbClr>
              </a:gs>
              <a:gs pos="0">
                <a:srgbClr val="FFFFFF">
                  <a:alpha val="0"/>
                </a:srgbClr>
              </a:gs>
              <a:gs pos="100000">
                <a:srgbClr val="96131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 kern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sp>
        <p:nvSpPr>
          <p:cNvPr id="20" name="ïṥļïdé"/>
          <p:cNvSpPr/>
          <p:nvPr>
            <p:custDataLst>
              <p:tags r:id="rId2"/>
            </p:custDataLst>
          </p:nvPr>
        </p:nvSpPr>
        <p:spPr>
          <a:xfrm>
            <a:off x="1747471" y="4181475"/>
            <a:ext cx="228600" cy="228600"/>
          </a:xfrm>
          <a:prstGeom prst="ellipse">
            <a:avLst/>
          </a:prstGeom>
          <a:solidFill>
            <a:srgbClr val="961318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 defTabSz="457200">
              <a:defRPr/>
            </a:pPr>
            <a:endParaRPr kern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797186" y="3562927"/>
            <a:ext cx="2129171" cy="547501"/>
            <a:chOff x="797186" y="3169227"/>
            <a:chExt cx="2129171" cy="547501"/>
          </a:xfrm>
        </p:grpSpPr>
        <p:sp>
          <p:nvSpPr>
            <p:cNvPr id="22" name="ïşlíḋé"/>
            <p:cNvSpPr/>
            <p:nvPr>
              <p:custDataLst>
                <p:tags r:id="rId4"/>
              </p:custDataLst>
            </p:nvPr>
          </p:nvSpPr>
          <p:spPr>
            <a:xfrm flipV="1">
              <a:off x="1727338" y="3484947"/>
              <a:ext cx="268866" cy="231781"/>
            </a:xfrm>
            <a:prstGeom prst="triangle">
              <a:avLst/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 defTabSz="457200">
                <a:defRPr/>
              </a:pPr>
              <a:endParaRPr kern="0" dirty="0">
                <a:solidFill>
                  <a:srgbClr val="0F5035"/>
                </a:solidFill>
                <a:latin typeface="Arial" panose="020B0604020202020204"/>
                <a:sym typeface="+mn-lt"/>
              </a:endParaRPr>
            </a:p>
          </p:txBody>
        </p:sp>
        <p:sp>
          <p:nvSpPr>
            <p:cNvPr id="23" name="iṡḻïḓé"/>
            <p:cNvSpPr/>
            <p:nvPr>
              <p:custDataLst>
                <p:tags r:id="rId5"/>
              </p:custDataLst>
            </p:nvPr>
          </p:nvSpPr>
          <p:spPr>
            <a:xfrm>
              <a:off x="797186" y="3169227"/>
              <a:ext cx="2129171" cy="393970"/>
            </a:xfrm>
            <a:prstGeom prst="roundRect">
              <a:avLst>
                <a:gd name="adj" fmla="val 4639"/>
              </a:avLst>
            </a:prstGeom>
            <a:solidFill>
              <a:srgbClr val="FFFFFF"/>
            </a:solidFill>
            <a:ln w="127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457200">
                <a:defRPr/>
              </a:pPr>
              <a:r>
                <a:rPr lang="zh-CN" altLang="en-US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流程</a:t>
              </a:r>
              <a:r>
                <a:rPr lang="en-US" altLang="zh-CN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1</a:t>
              </a:r>
              <a:endParaRPr b="1" kern="0" dirty="0">
                <a:solidFill>
                  <a:srgbClr val="961318"/>
                </a:solidFill>
                <a:latin typeface="Arial" panose="020B0604020202020204"/>
                <a:sym typeface="+mn-lt"/>
              </a:endParaRPr>
            </a:p>
          </p:txBody>
        </p:sp>
      </p:grpSp>
      <p:sp>
        <p:nvSpPr>
          <p:cNvPr id="24" name="íšḻíḋe"/>
          <p:cNvSpPr/>
          <p:nvPr>
            <p:custDataLst>
              <p:tags r:id="rId6"/>
            </p:custDataLst>
          </p:nvPr>
        </p:nvSpPr>
        <p:spPr>
          <a:xfrm>
            <a:off x="4545736" y="4181475"/>
            <a:ext cx="228600" cy="228600"/>
          </a:xfrm>
          <a:prstGeom prst="ellipse">
            <a:avLst/>
          </a:prstGeom>
          <a:solidFill>
            <a:srgbClr val="961318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 defTabSz="457200">
              <a:defRPr/>
            </a:pPr>
            <a:endParaRPr kern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>
            <a:off x="3615771" y="3554037"/>
            <a:ext cx="2129171" cy="547501"/>
            <a:chOff x="3615771" y="3169227"/>
            <a:chExt cx="2129171" cy="547501"/>
          </a:xfrm>
        </p:grpSpPr>
        <p:sp>
          <p:nvSpPr>
            <p:cNvPr id="26" name="iṥlíḋé"/>
            <p:cNvSpPr/>
            <p:nvPr>
              <p:custDataLst>
                <p:tags r:id="rId8"/>
              </p:custDataLst>
            </p:nvPr>
          </p:nvSpPr>
          <p:spPr>
            <a:xfrm flipV="1">
              <a:off x="4545923" y="3484947"/>
              <a:ext cx="268866" cy="231781"/>
            </a:xfrm>
            <a:prstGeom prst="triangle">
              <a:avLst/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 defTabSz="457200">
                <a:defRPr/>
              </a:pPr>
              <a:endParaRPr kern="0" dirty="0">
                <a:solidFill>
                  <a:srgbClr val="0F5035"/>
                </a:solidFill>
                <a:latin typeface="Arial" panose="020B0604020202020204"/>
                <a:sym typeface="+mn-lt"/>
              </a:endParaRPr>
            </a:p>
          </p:txBody>
        </p:sp>
        <p:sp>
          <p:nvSpPr>
            <p:cNvPr id="27" name="îṧḷíḍe"/>
            <p:cNvSpPr/>
            <p:nvPr>
              <p:custDataLst>
                <p:tags r:id="rId9"/>
              </p:custDataLst>
            </p:nvPr>
          </p:nvSpPr>
          <p:spPr>
            <a:xfrm>
              <a:off x="3615771" y="3169227"/>
              <a:ext cx="2129171" cy="393970"/>
            </a:xfrm>
            <a:prstGeom prst="roundRect">
              <a:avLst>
                <a:gd name="adj" fmla="val 4639"/>
              </a:avLst>
            </a:prstGeom>
            <a:solidFill>
              <a:srgbClr val="FFFFFF"/>
            </a:solidFill>
            <a:ln w="127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457200">
                <a:defRPr/>
              </a:pPr>
              <a:r>
                <a:rPr lang="zh-CN" altLang="en-US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流程</a:t>
              </a:r>
              <a:r>
                <a:rPr lang="en-US" altLang="zh-CN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2</a:t>
              </a:r>
              <a:endParaRPr lang="zh-CN" altLang="en-US" b="1" kern="0" dirty="0">
                <a:solidFill>
                  <a:srgbClr val="961318"/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8" name="î$ľíďê"/>
          <p:cNvSpPr/>
          <p:nvPr>
            <p:custDataLst>
              <p:tags r:id="rId10"/>
            </p:custDataLst>
          </p:nvPr>
        </p:nvSpPr>
        <p:spPr>
          <a:xfrm>
            <a:off x="7384641" y="4181475"/>
            <a:ext cx="228600" cy="228600"/>
          </a:xfrm>
          <a:prstGeom prst="ellipse">
            <a:avLst/>
          </a:prstGeom>
          <a:solidFill>
            <a:srgbClr val="961318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 defTabSz="457200">
              <a:defRPr/>
            </a:pPr>
            <a:endParaRPr kern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29" name="组合 28"/>
          <p:cNvGrpSpPr/>
          <p:nvPr>
            <p:custDataLst>
              <p:tags r:id="rId11"/>
            </p:custDataLst>
          </p:nvPr>
        </p:nvGrpSpPr>
        <p:grpSpPr>
          <a:xfrm>
            <a:off x="6434356" y="3552767"/>
            <a:ext cx="2129171" cy="547501"/>
            <a:chOff x="6434356" y="3169227"/>
            <a:chExt cx="2129171" cy="547501"/>
          </a:xfrm>
        </p:grpSpPr>
        <p:sp>
          <p:nvSpPr>
            <p:cNvPr id="30" name="ïṣḷíḑe"/>
            <p:cNvSpPr/>
            <p:nvPr>
              <p:custDataLst>
                <p:tags r:id="rId12"/>
              </p:custDataLst>
            </p:nvPr>
          </p:nvSpPr>
          <p:spPr>
            <a:xfrm flipV="1">
              <a:off x="7364508" y="3484947"/>
              <a:ext cx="268866" cy="231781"/>
            </a:xfrm>
            <a:prstGeom prst="triangle">
              <a:avLst/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 defTabSz="457200">
                <a:defRPr/>
              </a:pPr>
              <a:endParaRPr kern="0" dirty="0">
                <a:solidFill>
                  <a:srgbClr val="0F5035"/>
                </a:solidFill>
                <a:latin typeface="Arial" panose="020B0604020202020204"/>
                <a:sym typeface="+mn-lt"/>
              </a:endParaRPr>
            </a:p>
          </p:txBody>
        </p:sp>
        <p:sp>
          <p:nvSpPr>
            <p:cNvPr id="31" name="ísḻïḑê"/>
            <p:cNvSpPr/>
            <p:nvPr>
              <p:custDataLst>
                <p:tags r:id="rId13"/>
              </p:custDataLst>
            </p:nvPr>
          </p:nvSpPr>
          <p:spPr>
            <a:xfrm>
              <a:off x="6434356" y="3169227"/>
              <a:ext cx="2129171" cy="393970"/>
            </a:xfrm>
            <a:prstGeom prst="roundRect">
              <a:avLst>
                <a:gd name="adj" fmla="val 4639"/>
              </a:avLst>
            </a:prstGeom>
            <a:solidFill>
              <a:srgbClr val="FFFFFF"/>
            </a:solidFill>
            <a:ln w="127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457200">
                <a:defRPr/>
              </a:pPr>
              <a:r>
                <a:rPr lang="zh-CN" altLang="en-US" b="1" kern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流程</a:t>
              </a:r>
              <a:r>
                <a:rPr lang="en-US" altLang="zh-CN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3</a:t>
              </a:r>
              <a:endParaRPr lang="zh-CN" altLang="en-US" b="1" kern="0" dirty="0">
                <a:solidFill>
                  <a:srgbClr val="961318"/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2" name="ïš1iḍè"/>
          <p:cNvSpPr/>
          <p:nvPr>
            <p:custDataLst>
              <p:tags r:id="rId14"/>
            </p:custDataLst>
          </p:nvPr>
        </p:nvSpPr>
        <p:spPr>
          <a:xfrm>
            <a:off x="10222911" y="4181475"/>
            <a:ext cx="228600" cy="228600"/>
          </a:xfrm>
          <a:prstGeom prst="ellipse">
            <a:avLst/>
          </a:prstGeom>
          <a:solidFill>
            <a:srgbClr val="961318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 defTabSz="457200">
              <a:defRPr/>
            </a:pPr>
            <a:endParaRPr kern="0">
              <a:solidFill>
                <a:srgbClr val="FFFFFF"/>
              </a:solidFill>
              <a:latin typeface="Arial" panose="020B0604020202020204"/>
              <a:sym typeface="+mn-lt"/>
            </a:endParaRPr>
          </a:p>
        </p:txBody>
      </p:sp>
      <p:grpSp>
        <p:nvGrpSpPr>
          <p:cNvPr id="33" name="组合 32"/>
          <p:cNvGrpSpPr/>
          <p:nvPr>
            <p:custDataLst>
              <p:tags r:id="rId15"/>
            </p:custDataLst>
          </p:nvPr>
        </p:nvGrpSpPr>
        <p:grpSpPr>
          <a:xfrm>
            <a:off x="9252941" y="3552767"/>
            <a:ext cx="2129171" cy="547501"/>
            <a:chOff x="9252941" y="3169227"/>
            <a:chExt cx="2129171" cy="547501"/>
          </a:xfrm>
        </p:grpSpPr>
        <p:sp>
          <p:nvSpPr>
            <p:cNvPr id="34" name="iṡ1ïḓê"/>
            <p:cNvSpPr/>
            <p:nvPr>
              <p:custDataLst>
                <p:tags r:id="rId16"/>
              </p:custDataLst>
            </p:nvPr>
          </p:nvSpPr>
          <p:spPr>
            <a:xfrm flipV="1">
              <a:off x="10183093" y="3484947"/>
              <a:ext cx="268866" cy="231781"/>
            </a:xfrm>
            <a:prstGeom prst="triangle">
              <a:avLst/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 defTabSz="457200">
                <a:defRPr/>
              </a:pPr>
              <a:endParaRPr kern="0" dirty="0">
                <a:solidFill>
                  <a:srgbClr val="0F5035"/>
                </a:solidFill>
                <a:latin typeface="Arial" panose="020B0604020202020204"/>
                <a:sym typeface="+mn-lt"/>
              </a:endParaRPr>
            </a:p>
          </p:txBody>
        </p:sp>
        <p:sp>
          <p:nvSpPr>
            <p:cNvPr id="35" name="iṣḷîdé"/>
            <p:cNvSpPr/>
            <p:nvPr>
              <p:custDataLst>
                <p:tags r:id="rId17"/>
              </p:custDataLst>
            </p:nvPr>
          </p:nvSpPr>
          <p:spPr>
            <a:xfrm>
              <a:off x="9252941" y="3169227"/>
              <a:ext cx="2129171" cy="393970"/>
            </a:xfrm>
            <a:prstGeom prst="roundRect">
              <a:avLst>
                <a:gd name="adj" fmla="val 4639"/>
              </a:avLst>
            </a:prstGeom>
            <a:solidFill>
              <a:srgbClr val="FFFFFF"/>
            </a:solidFill>
            <a:ln w="127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 defTabSz="457200">
                <a:defRPr/>
              </a:pPr>
              <a:r>
                <a:rPr lang="zh-CN" altLang="en-US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流程</a:t>
              </a:r>
              <a:r>
                <a:rPr lang="en-US" altLang="zh-CN" b="1" kern="0" dirty="0">
                  <a:solidFill>
                    <a:srgbClr val="961318"/>
                  </a:solidFill>
                  <a:latin typeface="Arial" panose="020B0604020202020204"/>
                  <a:ea typeface="宋体" panose="02010600030101010101" pitchFamily="2" charset="-122"/>
                  <a:cs typeface="+mn-ea"/>
                  <a:sym typeface="+mn-lt"/>
                </a:rPr>
                <a:t>4</a:t>
              </a:r>
              <a:endParaRPr lang="zh-CN" altLang="en-US" b="1" kern="0" dirty="0">
                <a:solidFill>
                  <a:srgbClr val="961318"/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6" name="iS1íḍê"/>
          <p:cNvSpPr/>
          <p:nvPr>
            <p:custDataLst>
              <p:tags r:id="rId18"/>
            </p:custDataLst>
          </p:nvPr>
        </p:nvSpPr>
        <p:spPr>
          <a:xfrm>
            <a:off x="797186" y="4583430"/>
            <a:ext cx="2129171" cy="377825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457200"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网卡配置</a:t>
            </a:r>
            <a:endParaRPr lang="zh-C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7" name="ï$1idé"/>
          <p:cNvSpPr/>
          <p:nvPr>
            <p:custDataLst>
              <p:tags r:id="rId19"/>
            </p:custDataLst>
          </p:nvPr>
        </p:nvSpPr>
        <p:spPr bwMode="auto">
          <a:xfrm>
            <a:off x="796925" y="4943475"/>
            <a:ext cx="2129155" cy="147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0" anchor="t" anchorCtr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使用我的电脑代替虚拟机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，在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vmnet2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网卡中添加虚拟机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的两个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IP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地址，在虚拟机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3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添加路由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8" name="iS1íḍê"/>
          <p:cNvSpPr/>
          <p:nvPr>
            <p:custDataLst>
              <p:tags r:id="rId20"/>
            </p:custDataLst>
          </p:nvPr>
        </p:nvSpPr>
        <p:spPr>
          <a:xfrm>
            <a:off x="3615770" y="4583430"/>
            <a:ext cx="2129171" cy="377825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457200"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添加路由</a:t>
            </a:r>
            <a:endParaRPr lang="zh-C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9" name="ï$1idé"/>
          <p:cNvSpPr/>
          <p:nvPr>
            <p:custDataLst>
              <p:tags r:id="rId21"/>
            </p:custDataLst>
          </p:nvPr>
        </p:nvSpPr>
        <p:spPr bwMode="auto">
          <a:xfrm>
            <a:off x="3615690" y="4943475"/>
            <a:ext cx="2129155" cy="147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0" anchor="t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启动程序并添加路由，目的网络为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206.1.1.0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和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206.1.2.0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的直达，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206.1.3.0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的下一跳设置为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206.1.2.2</a:t>
            </a: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0" name="iS1íḍê"/>
          <p:cNvSpPr/>
          <p:nvPr>
            <p:custDataLst>
              <p:tags r:id="rId22"/>
            </p:custDataLst>
          </p:nvPr>
        </p:nvSpPr>
        <p:spPr>
          <a:xfrm>
            <a:off x="6228080" y="4583430"/>
            <a:ext cx="2557145" cy="377825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algn="ctr" defTabSz="457200"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使用</a:t>
            </a:r>
            <a:r>
              <a:rPr lang="en-US" altLang="zh-CN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ping</a:t>
            </a: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命令测试连通性</a:t>
            </a:r>
            <a:endParaRPr lang="zh-C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1" name="ï$1idé"/>
          <p:cNvSpPr/>
          <p:nvPr>
            <p:custDataLst>
              <p:tags r:id="rId23"/>
            </p:custDataLst>
          </p:nvPr>
        </p:nvSpPr>
        <p:spPr bwMode="auto">
          <a:xfrm>
            <a:off x="6434455" y="4943475"/>
            <a:ext cx="212915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0" anchor="t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在主机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和主机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4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上分别使用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ping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命令测试连通性，能够连通且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TTL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为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126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即为正确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2" name="iS1íḍê"/>
          <p:cNvSpPr/>
          <p:nvPr>
            <p:custDataLst>
              <p:tags r:id="rId24"/>
            </p:custDataLst>
          </p:nvPr>
        </p:nvSpPr>
        <p:spPr>
          <a:xfrm>
            <a:off x="9252941" y="4583430"/>
            <a:ext cx="2129171" cy="377825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457200">
              <a:defRPr/>
            </a:pPr>
            <a:r>
              <a:rPr lang="en-US" altLang="zh-CN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log</a:t>
            </a: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命令查看日志</a:t>
            </a:r>
            <a:endParaRPr lang="zh-C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3" name="ï$1idé"/>
          <p:cNvSpPr/>
          <p:nvPr>
            <p:custDataLst>
              <p:tags r:id="rId25"/>
            </p:custDataLst>
          </p:nvPr>
        </p:nvSpPr>
        <p:spPr bwMode="auto">
          <a:xfrm>
            <a:off x="9253220" y="4943475"/>
            <a:ext cx="2129155" cy="177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0" rIns="90000" bIns="0" anchor="t" anchorCtr="0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在程序运行的界面使用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log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命令查看日志，能够看到源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IP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、目的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IP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、下一跳的转发记录，并且能看到</a:t>
            </a:r>
            <a:r>
              <a: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TTL</a:t>
            </a:r>
            <a:r>
              <a: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宋体" panose="02010600030101010101" pitchFamily="2" charset="-122"/>
                <a:cs typeface="+mn-ea"/>
                <a:sym typeface="+mn-lt"/>
              </a:rPr>
              <a:t>的变化</a:t>
            </a:r>
            <a:endParaRPr lang="zh-CN" altLang="en-US" sz="16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9" name="图片 8" descr="屏幕截图 2025-12-11 1630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1180" y="1575435"/>
            <a:ext cx="2632075" cy="1637030"/>
          </a:xfrm>
          <a:prstGeom prst="rect">
            <a:avLst/>
          </a:prstGeom>
        </p:spPr>
      </p:pic>
      <p:pic>
        <p:nvPicPr>
          <p:cNvPr id="10" name="图片 9" descr="屏幕截图 2025-12-12 0933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29305" y="1572260"/>
            <a:ext cx="2546985" cy="1644015"/>
          </a:xfrm>
          <a:prstGeom prst="rect">
            <a:avLst/>
          </a:prstGeom>
        </p:spPr>
      </p:pic>
      <p:pic>
        <p:nvPicPr>
          <p:cNvPr id="13" name="图片 12" descr="1b863b824c7f3bfe8d156259dfcf2f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98210" y="1576705"/>
            <a:ext cx="2950845" cy="1639570"/>
          </a:xfrm>
          <a:prstGeom prst="rect">
            <a:avLst/>
          </a:prstGeom>
        </p:spPr>
      </p:pic>
      <p:pic>
        <p:nvPicPr>
          <p:cNvPr id="14" name="图片 13" descr="屏幕截图 2025-12-12 21202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33510" y="1579245"/>
            <a:ext cx="3042285" cy="163703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24548"/>
            <a:ext cx="3575720" cy="821841"/>
            <a:chOff x="0" y="344468"/>
            <a:chExt cx="3575720" cy="82184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44468"/>
              <a:ext cx="2880320" cy="594739"/>
              <a:chOff x="623392" y="394700"/>
              <a:chExt cx="2880320" cy="59473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94700"/>
                <a:ext cx="26212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cap="none" spc="400" normalizeH="0" baseline="0" dirty="0"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测试结果展示</a:t>
                </a: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10865631" y="641368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104571" y="4954988"/>
            <a:ext cx="0" cy="1061381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272142" y="4933094"/>
            <a:ext cx="180703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ea typeface="微软雅黑" panose="020B0503020204020204" charset="-122"/>
                <a:cs typeface="+mn-ea"/>
                <a:sym typeface="+mn-lt"/>
              </a:rPr>
              <a:t>你的标题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2142" y="5522387"/>
            <a:ext cx="180703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ea typeface="微软雅黑" panose="020B0503020204020204" charset="-122"/>
                <a:cs typeface="+mn-ea"/>
                <a:sym typeface="+mn-lt"/>
              </a:rPr>
              <a:t>你的标题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09065" y="4922520"/>
            <a:ext cx="8550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左边是主机</a:t>
            </a:r>
            <a:r>
              <a:rPr lang="en-US" altLang="zh-CN"/>
              <a:t>4ping</a:t>
            </a:r>
            <a:r>
              <a:rPr lang="zh-CN" altLang="en-US"/>
              <a:t>主机</a:t>
            </a:r>
            <a:r>
              <a:rPr lang="en-US" altLang="zh-CN"/>
              <a:t>1</a:t>
            </a:r>
            <a:r>
              <a:rPr lang="zh-CN" altLang="en-US"/>
              <a:t>的结果截图，右边是主机</a:t>
            </a:r>
            <a:r>
              <a:rPr lang="en-US" altLang="zh-CN"/>
              <a:t>1ping</a:t>
            </a:r>
            <a:r>
              <a:rPr lang="zh-CN" altLang="en-US"/>
              <a:t>主机</a:t>
            </a:r>
            <a:r>
              <a:rPr lang="en-US" altLang="zh-CN"/>
              <a:t>4</a:t>
            </a:r>
            <a:r>
              <a:rPr lang="zh-CN" altLang="en-US"/>
              <a:t>的结果截图</a:t>
            </a:r>
            <a:endParaRPr lang="zh-CN" altLang="en-US"/>
          </a:p>
        </p:txBody>
      </p:sp>
      <p:pic>
        <p:nvPicPr>
          <p:cNvPr id="16" name="图片 15" descr="ccb7fc35c29546a43837824c77eabe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380" y="1757680"/>
            <a:ext cx="5629910" cy="2425700"/>
          </a:xfrm>
          <a:prstGeom prst="rect">
            <a:avLst/>
          </a:prstGeom>
        </p:spPr>
      </p:pic>
      <p:pic>
        <p:nvPicPr>
          <p:cNvPr id="17" name="图片 16" descr="1b863b824c7f3bfe8d156259dfcf2f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1757680"/>
            <a:ext cx="5511165" cy="24193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24548"/>
            <a:ext cx="3575720" cy="821841"/>
            <a:chOff x="0" y="344468"/>
            <a:chExt cx="3575720" cy="82184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44468"/>
              <a:ext cx="2880320" cy="594739"/>
              <a:chOff x="623392" y="394700"/>
              <a:chExt cx="2880320" cy="59473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94700"/>
                <a:ext cx="26212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cap="none" spc="400" normalizeH="0" baseline="0" dirty="0"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测试结果展示</a:t>
                </a: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10865631" y="641368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104571" y="4954988"/>
            <a:ext cx="0" cy="1061381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272142" y="4933094"/>
            <a:ext cx="180703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ea typeface="微软雅黑" panose="020B0503020204020204" charset="-122"/>
                <a:cs typeface="+mn-ea"/>
                <a:sym typeface="+mn-lt"/>
              </a:rPr>
              <a:t>你的标题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2142" y="5522387"/>
            <a:ext cx="180703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ea typeface="微软雅黑" panose="020B0503020204020204" charset="-122"/>
                <a:cs typeface="+mn-ea"/>
                <a:sym typeface="+mn-lt"/>
              </a:rPr>
              <a:t>你的标题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1180" y="5163185"/>
            <a:ext cx="11424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先是主机</a:t>
            </a:r>
            <a:r>
              <a:rPr lang="en-US" altLang="zh-CN"/>
              <a:t>4ping</a:t>
            </a:r>
            <a:r>
              <a:rPr lang="zh-CN" altLang="en-US"/>
              <a:t>主机</a:t>
            </a:r>
            <a:r>
              <a:rPr lang="en-US" altLang="zh-CN"/>
              <a:t>1</a:t>
            </a:r>
            <a:r>
              <a:rPr lang="zh-CN" altLang="en-US"/>
              <a:t>，因此</a:t>
            </a:r>
            <a:r>
              <a:rPr lang="en-US" altLang="zh-CN"/>
              <a:t>FORWARD</a:t>
            </a:r>
            <a:r>
              <a:rPr lang="zh-CN" altLang="en-US"/>
              <a:t>从</a:t>
            </a:r>
            <a:r>
              <a:rPr lang="en-US" altLang="zh-CN"/>
              <a:t>206.1.3.2</a:t>
            </a:r>
            <a:r>
              <a:rPr lang="zh-CN" altLang="en-US"/>
              <a:t>开始；之后是主机</a:t>
            </a:r>
            <a:r>
              <a:rPr lang="en-US" altLang="zh-CN"/>
              <a:t>1ping</a:t>
            </a:r>
            <a:r>
              <a:rPr lang="zh-CN" altLang="en-US"/>
              <a:t>主机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FORWARD</a:t>
            </a:r>
            <a:r>
              <a:rPr lang="zh-CN" altLang="en-US"/>
              <a:t>从</a:t>
            </a:r>
            <a:r>
              <a:rPr lang="en-US" altLang="zh-CN"/>
              <a:t>206.1.1.2</a:t>
            </a:r>
            <a:r>
              <a:rPr lang="zh-CN" altLang="en-US"/>
              <a:t>开始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740" y="1437005"/>
            <a:ext cx="6699885" cy="34677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D:\360MoveData\Users\xiaoxiao\Desktop\1004150863.jpg10041508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09" b="233"/>
          <a:stretch>
            <a:fillRect/>
          </a:stretch>
        </p:blipFill>
        <p:spPr>
          <a:xfrm>
            <a:off x="1270" y="-120650"/>
            <a:ext cx="12190730" cy="35502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65749" y="5059211"/>
            <a:ext cx="663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61318"/>
                </a:solidFill>
                <a:effectLst/>
                <a:uLnTx/>
                <a:uFillTx/>
                <a:latin typeface="Arial" panose="020B0604020202020204"/>
                <a:ea typeface="等线" panose="02010600030101010101" charset="-122"/>
                <a:cs typeface="+mn-cs"/>
              </a:rPr>
              <a:t>THANK YOU FOR YOUR LISTENING!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961318"/>
              </a:solidFill>
              <a:effectLst/>
              <a:uLnTx/>
              <a:uFillTx/>
              <a:latin typeface="Arial" panose="020B0604020202020204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0" y="41280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汇报结束  感谢聆听</a:t>
            </a:r>
            <a:r>
              <a:rPr lang="zh-CN" altLang="en-US" sz="4800" b="1" i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！</a:t>
            </a:r>
            <a:endParaRPr lang="zh-CN" altLang="en-US" sz="4800" b="1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7755" y="5587948"/>
            <a:ext cx="2273210" cy="463012"/>
            <a:chOff x="1767755" y="5835880"/>
            <a:chExt cx="2273210" cy="463012"/>
          </a:xfrm>
        </p:grpSpPr>
        <p:sp>
          <p:nvSpPr>
            <p:cNvPr id="4" name="矩形: 圆角 3"/>
            <p:cNvSpPr/>
            <p:nvPr/>
          </p:nvSpPr>
          <p:spPr>
            <a:xfrm>
              <a:off x="1767755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67756" y="5883236"/>
              <a:ext cx="2273209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答辩：段俊宇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40708" y="5587948"/>
            <a:ext cx="3133261" cy="463012"/>
            <a:chOff x="4794035" y="5835880"/>
            <a:chExt cx="2198314" cy="463012"/>
          </a:xfrm>
        </p:grpSpPr>
        <p:sp>
          <p:nvSpPr>
            <p:cNvPr id="21" name="矩形: 圆角 20"/>
            <p:cNvSpPr/>
            <p:nvPr/>
          </p:nvSpPr>
          <p:spPr>
            <a:xfrm>
              <a:off x="4985965" y="5835880"/>
              <a:ext cx="182880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94035" y="5883236"/>
              <a:ext cx="2198314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授课教师：师建新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34280" y="5587948"/>
            <a:ext cx="2552077" cy="463012"/>
            <a:chOff x="8333639" y="5835880"/>
            <a:chExt cx="2552076" cy="463012"/>
          </a:xfrm>
        </p:grpSpPr>
        <p:sp>
          <p:nvSpPr>
            <p:cNvPr id="24" name="矩形: 圆角 23"/>
            <p:cNvSpPr/>
            <p:nvPr/>
          </p:nvSpPr>
          <p:spPr>
            <a:xfrm>
              <a:off x="8473071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33639" y="5883236"/>
              <a:ext cx="2552076" cy="3683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日期：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</a:rPr>
                <a:t>2025-12-18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12470" y="6003925"/>
            <a:ext cx="4272280" cy="942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4920615" y="2325370"/>
            <a:ext cx="1898015" cy="18986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D:\360MoveData\Users\xiaoxiao\Desktop\logo2.pnglogo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17428" y="2229485"/>
            <a:ext cx="2104390" cy="209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360MoveData\Users\xiaoxiao\Desktop\6e5fd4c1ly1hdtibekt0cj21051c646v.jpg6e5fd4c1ly1hdtibekt0cj21051c646v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970" y="1905"/>
            <a:ext cx="5142865" cy="68541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635" y="0"/>
            <a:ext cx="5157470" cy="6855460"/>
          </a:xfrm>
          <a:prstGeom prst="rect">
            <a:avLst/>
          </a:prstGeom>
          <a:solidFill>
            <a:srgbClr val="961318">
              <a:alpha val="8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47797" y="2197100"/>
            <a:ext cx="2603500" cy="1790700"/>
            <a:chOff x="1778000" y="2197100"/>
            <a:chExt cx="2603500" cy="1790700"/>
          </a:xfrm>
        </p:grpSpPr>
        <p:sp>
          <p:nvSpPr>
            <p:cNvPr id="5" name="文本框 4"/>
            <p:cNvSpPr txBox="1"/>
            <p:nvPr/>
          </p:nvSpPr>
          <p:spPr>
            <a:xfrm>
              <a:off x="2090118" y="2413337"/>
              <a:ext cx="19872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47888" y="3429000"/>
              <a:ext cx="1871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</a:rPr>
                <a:t>CONTENTS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78000" y="2197100"/>
              <a:ext cx="2603500" cy="1790700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544305" y="1320919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502159" y="1371719"/>
            <a:ext cx="3850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路由程序设计思路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6544941" y="3033883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502794" y="3084683"/>
            <a:ext cx="34183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具体代码实现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6544306" y="4607147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03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7502159" y="4657947"/>
            <a:ext cx="36738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测试方法和过程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97950" y="6309360"/>
            <a:ext cx="3007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8C1515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允公允能 日新月异</a:t>
            </a:r>
            <a:endParaRPr lang="zh-CN" altLang="en-US" sz="2400" dirty="0">
              <a:solidFill>
                <a:srgbClr val="8C1515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81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6243011" cy="3744416"/>
              <a:chOff x="1438213" y="1556792"/>
              <a:chExt cx="6243011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560" y="2771807"/>
                <a:ext cx="5545664" cy="82994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4800" spc="400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  <a:sym typeface="+mn-ea"/>
                  </a:rPr>
                  <a:t>路由程序设计思路</a:t>
                </a:r>
                <a:endParaRPr kumimoji="0" lang="zh-CN" altLang="en-US" sz="4800" b="0" i="0" u="none" strike="noStrike" kern="0" cap="none" spc="4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35443" y="3663087"/>
                <a:ext cx="55454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宋体" panose="02010600030101010101" pitchFamily="2" charset="-122"/>
                  </a:rPr>
                  <a:t>Routing program design approach 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宋体" panose="02010600030101010101" pitchFamily="2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1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6" name="文本框 2"/>
          <p:cNvSpPr txBox="1"/>
          <p:nvPr/>
        </p:nvSpPr>
        <p:spPr>
          <a:xfrm>
            <a:off x="10038079" y="5655967"/>
            <a:ext cx="215392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允公允能 日新月异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pic>
        <p:nvPicPr>
          <p:cNvPr id="19" name="图片 18" descr="D:\360MoveData\Users\xiaoxiao\Desktop\图片1.png图片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>
          <a:xfrm>
            <a:off x="586105" y="445135"/>
            <a:ext cx="3213100" cy="11817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D:\360MoveData\Users\xiaoxiao\Desktop\logo2.pnglogo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66285" y="1179513"/>
            <a:ext cx="4082415" cy="40563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91965" y="1271905"/>
            <a:ext cx="4725670" cy="42970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195973"/>
            <a:ext cx="4129480" cy="850416"/>
            <a:chOff x="0" y="315893"/>
            <a:chExt cx="4129480" cy="850416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5893"/>
              <a:ext cx="3434080" cy="623314"/>
              <a:chOff x="623392" y="366125"/>
              <a:chExt cx="3434080" cy="62331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6125"/>
                <a:ext cx="34340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defRPr/>
                </a:pPr>
                <a:r>
                  <a:rPr lang="zh-CN" altLang="en-US" sz="2800" spc="400" dirty="0">
                    <a:solidFill>
                      <a:schemeClr val="tx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  <a:sym typeface="+mn-ea"/>
                  </a:rPr>
                  <a:t>路由程序设计思路</a:t>
                </a:r>
                <a:endParaRPr lang="zh-CN" altLang="en-US" sz="2800" kern="0" spc="400" dirty="0">
                  <a:solidFill>
                    <a:schemeClr val="tx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8" name="文本框 7"/>
          <p:cNvSpPr txBox="1"/>
          <p:nvPr/>
        </p:nvSpPr>
        <p:spPr>
          <a:xfrm>
            <a:off x="10865631" y="641368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b="1" kern="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JUNE 12</a:t>
            </a:r>
            <a:r>
              <a:rPr lang="en-US" altLang="zh-CN" b="1" kern="0" baseline="30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th</a:t>
            </a:r>
            <a:endParaRPr lang="zh-CN" altLang="en-US" b="1" kern="0" baseline="30000" dirty="0">
              <a:solidFill>
                <a:prstClr val="white">
                  <a:lumMod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45882" y="1671815"/>
            <a:ext cx="9646921" cy="3443622"/>
            <a:chOff x="7067714" y="2019303"/>
            <a:chExt cx="3515710" cy="3393554"/>
          </a:xfrm>
        </p:grpSpPr>
        <p:grpSp>
          <p:nvGrpSpPr>
            <p:cNvPr id="16" name="组合 15"/>
            <p:cNvGrpSpPr/>
            <p:nvPr/>
          </p:nvGrpSpPr>
          <p:grpSpPr>
            <a:xfrm>
              <a:off x="7067714" y="2019303"/>
              <a:ext cx="3515710" cy="3393545"/>
              <a:chOff x="911225" y="1380520"/>
              <a:chExt cx="3515710" cy="3982637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911225" y="1380520"/>
                <a:ext cx="3515710" cy="3982637"/>
              </a:xfrm>
              <a:prstGeom prst="roundRect">
                <a:avLst>
                  <a:gd name="adj" fmla="val 0"/>
                </a:avLst>
              </a:prstGeom>
              <a:solidFill>
                <a:srgbClr val="0F5035">
                  <a:alpha val="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911225" y="1380521"/>
                <a:ext cx="3515710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961318"/>
                </a:solidFill>
                <a:prstDash val="solid"/>
                <a:miter lim="800000"/>
                <a:tailEnd type="none"/>
              </a:ln>
              <a:effectLst/>
            </p:spPr>
          </p:cxnSp>
        </p:grpSp>
        <p:cxnSp>
          <p:nvCxnSpPr>
            <p:cNvPr id="17" name="直接连接符 16"/>
            <p:cNvCxnSpPr/>
            <p:nvPr/>
          </p:nvCxnSpPr>
          <p:spPr>
            <a:xfrm>
              <a:off x="7067714" y="5412857"/>
              <a:ext cx="3515710" cy="0"/>
            </a:xfrm>
            <a:prstGeom prst="line">
              <a:avLst/>
            </a:prstGeom>
            <a:noFill/>
            <a:ln w="63500" cap="flat" cmpd="sng" algn="ctr">
              <a:solidFill>
                <a:srgbClr val="961318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20" name="矩形 19"/>
          <p:cNvSpPr/>
          <p:nvPr/>
        </p:nvSpPr>
        <p:spPr>
          <a:xfrm>
            <a:off x="1645920" y="1671955"/>
            <a:ext cx="9286875" cy="310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设计思路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展示设备列表，用户自行选择需要打开的设备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给用户展示的是命令行界面，在工作主循环中通过各类命令实现操作，输入</a:t>
            </a:r>
            <a:r>
              <a:rPr lang="en-US" altLang="zh-CN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quit/exit</a:t>
            </a: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命令则停止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路由器停止后释放设备，清理资源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使用多线程机制，后台运行捕获数据包线程和路由转发线程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5973"/>
            <a:ext cx="4129480" cy="850416"/>
            <a:chOff x="0" y="315893"/>
            <a:chExt cx="4129480" cy="850416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5893"/>
              <a:ext cx="3434080" cy="623314"/>
              <a:chOff x="623392" y="366125"/>
              <a:chExt cx="3434080" cy="623314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6125"/>
                <a:ext cx="34340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spc="400" dirty="0">
                    <a:latin typeface="思源宋体 Heavy" panose="02020900000000000000" pitchFamily="18" charset="-122"/>
                    <a:ea typeface="思源宋体 Heavy" panose="02020900000000000000" pitchFamily="18" charset="-122"/>
                    <a:sym typeface="+mn-ea"/>
                  </a:rPr>
                  <a:t>路由程序设计思路</a:t>
                </a:r>
                <a:endParaRPr kumimoji="0" lang="zh-CN" altLang="en-US" sz="2800" b="0" i="0" u="none" strike="noStrike" kern="0" cap="none" spc="4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  <a:sym typeface="+mn-ea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127125"/>
            <a:ext cx="3012440" cy="2098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45" y="1127125"/>
            <a:ext cx="3375025" cy="1901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295" y="3729990"/>
            <a:ext cx="2996565" cy="2327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545" y="3731895"/>
            <a:ext cx="2868930" cy="2327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" y="3923030"/>
            <a:ext cx="3037840" cy="157162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3844290" y="2172970"/>
            <a:ext cx="989330" cy="317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>
            <a:off x="8278495" y="2077720"/>
            <a:ext cx="2100580" cy="1585595"/>
          </a:xfrm>
          <a:prstGeom prst="bentConnector3">
            <a:avLst>
              <a:gd name="adj1" fmla="val 100030"/>
            </a:avLst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 flipV="1">
            <a:off x="7772400" y="4720590"/>
            <a:ext cx="865505" cy="571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3902075" y="4677410"/>
            <a:ext cx="921385" cy="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96925" y="3372485"/>
            <a:ext cx="29737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展示设备列表并打开设备</a:t>
            </a:r>
            <a:endParaRPr lang="zh-CN" altLang="en-US" sz="1600"/>
          </a:p>
        </p:txBody>
      </p:sp>
      <p:sp>
        <p:nvSpPr>
          <p:cNvPr id="47" name="文本框 46"/>
          <p:cNvSpPr txBox="1"/>
          <p:nvPr/>
        </p:nvSpPr>
        <p:spPr>
          <a:xfrm>
            <a:off x="4834255" y="3162300"/>
            <a:ext cx="3409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获取</a:t>
            </a:r>
            <a:r>
              <a:rPr lang="en-US" altLang="zh-CN" sz="1600"/>
              <a:t>MAC</a:t>
            </a:r>
            <a:r>
              <a:rPr lang="zh-CN" altLang="en-US" sz="1600"/>
              <a:t>和</a:t>
            </a:r>
            <a:r>
              <a:rPr lang="en-US" altLang="zh-CN" sz="1600"/>
              <a:t>IP</a:t>
            </a:r>
            <a:r>
              <a:rPr lang="zh-CN" altLang="en-US" sz="1600"/>
              <a:t>地址，线程开始工作</a:t>
            </a:r>
            <a:endParaRPr lang="zh-CN" altLang="en-US" sz="1600"/>
          </a:p>
        </p:txBody>
      </p:sp>
      <p:sp>
        <p:nvSpPr>
          <p:cNvPr id="48" name="文本框 47"/>
          <p:cNvSpPr txBox="1"/>
          <p:nvPr/>
        </p:nvSpPr>
        <p:spPr>
          <a:xfrm>
            <a:off x="8710295" y="6247130"/>
            <a:ext cx="2996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工作主循环，用户选择操作</a:t>
            </a:r>
            <a:endParaRPr lang="zh-CN" altLang="en-US" sz="1600"/>
          </a:p>
        </p:txBody>
      </p:sp>
      <p:sp>
        <p:nvSpPr>
          <p:cNvPr id="49" name="文本框 48"/>
          <p:cNvSpPr txBox="1"/>
          <p:nvPr/>
        </p:nvSpPr>
        <p:spPr>
          <a:xfrm>
            <a:off x="4868545" y="6291580"/>
            <a:ext cx="2868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工作主循环，用户选择操作</a:t>
            </a:r>
            <a:endParaRPr lang="zh-CN" altLang="en-US" sz="1600"/>
          </a:p>
        </p:txBody>
      </p:sp>
      <p:sp>
        <p:nvSpPr>
          <p:cNvPr id="50" name="文本框 49"/>
          <p:cNvSpPr txBox="1"/>
          <p:nvPr/>
        </p:nvSpPr>
        <p:spPr>
          <a:xfrm>
            <a:off x="796925" y="5708015"/>
            <a:ext cx="2996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/>
              <a:t>运行结束，清理资源释放设备</a:t>
            </a:r>
            <a:endParaRPr lang="zh-CN" altLang="en-US" sz="160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3481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6243011" cy="3744416"/>
              <a:chOff x="1438213" y="1556792"/>
              <a:chExt cx="6243011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560" y="2679413"/>
                <a:ext cx="5545664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具体代码实现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35443" y="3663087"/>
                <a:ext cx="55454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 Heavy"/>
                    <a:ea typeface="宋体" panose="02010600030101010101" pitchFamily="2" charset="-122"/>
                    <a:cs typeface="+mn-cs"/>
                  </a:rPr>
                  <a:t>Specific code implementation 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2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8" name="文本框 2"/>
          <p:cNvSpPr txBox="1"/>
          <p:nvPr/>
        </p:nvSpPr>
        <p:spPr>
          <a:xfrm>
            <a:off x="10038079" y="5655967"/>
            <a:ext cx="2153921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允公允能 日新月异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9" name="图片 18" descr="D:\360MoveData\Users\xiaoxiao\Desktop\图片1.png图片1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rcRect/>
          <a:stretch>
            <a:fillRect/>
          </a:stretch>
        </p:blipFill>
        <p:spPr>
          <a:xfrm>
            <a:off x="1394460" y="299720"/>
            <a:ext cx="3323590" cy="12223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0258"/>
            <a:ext cx="6491680" cy="856131"/>
            <a:chOff x="0" y="310178"/>
            <a:chExt cx="6491680" cy="85613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0178"/>
              <a:ext cx="5796280" cy="629029"/>
              <a:chOff x="623392" y="360410"/>
              <a:chExt cx="5796280" cy="6290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0410"/>
                <a:ext cx="57962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cap="none" spc="400" normalizeH="0" baseline="0" dirty="0"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打开网卡并获取双IP和本机MAC</a:t>
                </a: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7" name="组合 16"/>
          <p:cNvGrpSpPr/>
          <p:nvPr/>
        </p:nvGrpSpPr>
        <p:grpSpPr>
          <a:xfrm>
            <a:off x="421640" y="1443990"/>
            <a:ext cx="3048635" cy="3591560"/>
            <a:chOff x="542296" y="1526796"/>
            <a:chExt cx="3586142" cy="4413452"/>
          </a:xfrm>
        </p:grpSpPr>
        <p:sp>
          <p:nvSpPr>
            <p:cNvPr id="18" name="矩形: 圆角 17"/>
            <p:cNvSpPr/>
            <p:nvPr/>
          </p:nvSpPr>
          <p:spPr>
            <a:xfrm>
              <a:off x="694352" y="1728133"/>
              <a:ext cx="3282030" cy="4007528"/>
            </a:xfrm>
            <a:prstGeom prst="roundRect">
              <a:avLst>
                <a:gd name="adj" fmla="val 14822"/>
              </a:avLst>
            </a:prstGeom>
            <a:noFill/>
            <a:ln w="381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96" y="1526796"/>
              <a:ext cx="704418" cy="684000"/>
            </a:xfrm>
            <a:prstGeom prst="rect">
              <a:avLst/>
            </a:prstGeom>
          </p:spPr>
        </p:pic>
        <p:sp>
          <p:nvSpPr>
            <p:cNvPr id="20" name="quotation-mark_32371"/>
            <p:cNvSpPr>
              <a:spLocks noChangeAspect="1"/>
            </p:cNvSpPr>
            <p:nvPr/>
          </p:nvSpPr>
          <p:spPr bwMode="auto">
            <a:xfrm>
              <a:off x="627940" y="1628814"/>
              <a:ext cx="504244" cy="468000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20" y="5256248"/>
              <a:ext cx="704418" cy="684000"/>
            </a:xfrm>
            <a:prstGeom prst="rect">
              <a:avLst/>
            </a:prstGeom>
          </p:spPr>
        </p:pic>
        <p:sp>
          <p:nvSpPr>
            <p:cNvPr id="22" name="right-quote-sign_56826"/>
            <p:cNvSpPr>
              <a:spLocks noChangeAspect="1"/>
            </p:cNvSpPr>
            <p:nvPr/>
          </p:nvSpPr>
          <p:spPr bwMode="auto">
            <a:xfrm>
              <a:off x="3501766" y="5377427"/>
              <a:ext cx="531016" cy="46800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</p:grpSp>
      <p:sp>
        <p:nvSpPr>
          <p:cNvPr id="23" name="文本框 22"/>
          <p:cNvSpPr txBox="1"/>
          <p:nvPr/>
        </p:nvSpPr>
        <p:spPr>
          <a:xfrm>
            <a:off x="776605" y="2093595"/>
            <a:ext cx="2264410" cy="2291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GetAdapterInfo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函数获取本机</a:t>
            </a: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，通过</a:t>
            </a: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pcap_add_t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指针获取设备的</a:t>
            </a: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族，提取其中的</a:t>
            </a: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地址。</a:t>
            </a:r>
            <a:endParaRPr lang="zh-CN" altLang="en-US" sz="17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10" y="1489075"/>
            <a:ext cx="4666615" cy="36633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380" y="1489075"/>
            <a:ext cx="3336925" cy="3228340"/>
          </a:xfrm>
          <a:prstGeom prst="rect">
            <a:avLst/>
          </a:prstGeom>
        </p:spPr>
      </p:pic>
      <p:pic>
        <p:nvPicPr>
          <p:cNvPr id="12" name="图片 11" descr="屏幕截图 2025-12-12 2007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380" y="4869180"/>
            <a:ext cx="3336925" cy="1365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63010" y="5419090"/>
            <a:ext cx="4666615" cy="815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上面是打开设备的代码，右侧上面是获取</a:t>
            </a:r>
            <a:r>
              <a:rPr lang="en-US" altLang="zh-CN"/>
              <a:t>MAC</a:t>
            </a:r>
            <a:r>
              <a:rPr lang="zh-CN" altLang="en-US"/>
              <a:t>的代码，下面是获取</a:t>
            </a:r>
            <a:r>
              <a:rPr lang="en-US" altLang="zh-CN"/>
              <a:t>IP</a:t>
            </a:r>
            <a:r>
              <a:rPr lang="zh-CN" altLang="en-US"/>
              <a:t>的代码。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0258"/>
            <a:ext cx="3575720" cy="856131"/>
            <a:chOff x="0" y="310178"/>
            <a:chExt cx="3575720" cy="85613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0178"/>
              <a:ext cx="2880320" cy="629029"/>
              <a:chOff x="623392" y="360410"/>
              <a:chExt cx="2880320" cy="6290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0410"/>
                <a:ext cx="3098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7" name="组合 16"/>
          <p:cNvGrpSpPr/>
          <p:nvPr/>
        </p:nvGrpSpPr>
        <p:grpSpPr>
          <a:xfrm>
            <a:off x="421640" y="1505585"/>
            <a:ext cx="3036570" cy="3529965"/>
            <a:chOff x="542296" y="1526796"/>
            <a:chExt cx="3586142" cy="4413452"/>
          </a:xfrm>
        </p:grpSpPr>
        <p:sp>
          <p:nvSpPr>
            <p:cNvPr id="18" name="矩形: 圆角 17"/>
            <p:cNvSpPr/>
            <p:nvPr/>
          </p:nvSpPr>
          <p:spPr>
            <a:xfrm>
              <a:off x="694352" y="1728133"/>
              <a:ext cx="3282030" cy="4007528"/>
            </a:xfrm>
            <a:prstGeom prst="roundRect">
              <a:avLst>
                <a:gd name="adj" fmla="val 14822"/>
              </a:avLst>
            </a:prstGeom>
            <a:noFill/>
            <a:ln w="381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96" y="1526796"/>
              <a:ext cx="704418" cy="684000"/>
            </a:xfrm>
            <a:prstGeom prst="rect">
              <a:avLst/>
            </a:prstGeom>
          </p:spPr>
        </p:pic>
        <p:sp>
          <p:nvSpPr>
            <p:cNvPr id="20" name="quotation-mark_32371"/>
            <p:cNvSpPr>
              <a:spLocks noChangeAspect="1"/>
            </p:cNvSpPr>
            <p:nvPr/>
          </p:nvSpPr>
          <p:spPr bwMode="auto">
            <a:xfrm>
              <a:off x="627940" y="1628814"/>
              <a:ext cx="504244" cy="468000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20" y="5256248"/>
              <a:ext cx="704418" cy="684000"/>
            </a:xfrm>
            <a:prstGeom prst="rect">
              <a:avLst/>
            </a:prstGeom>
          </p:spPr>
        </p:pic>
        <p:sp>
          <p:nvSpPr>
            <p:cNvPr id="22" name="right-quote-sign_56826"/>
            <p:cNvSpPr>
              <a:spLocks noChangeAspect="1"/>
            </p:cNvSpPr>
            <p:nvPr/>
          </p:nvSpPr>
          <p:spPr bwMode="auto">
            <a:xfrm>
              <a:off x="3501766" y="5377427"/>
              <a:ext cx="531016" cy="46800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</p:grpSp>
      <p:sp>
        <p:nvSpPr>
          <p:cNvPr id="23" name="文本框 22"/>
          <p:cNvSpPr txBox="1"/>
          <p:nvPr/>
        </p:nvSpPr>
        <p:spPr>
          <a:xfrm>
            <a:off x="622935" y="1988185"/>
            <a:ext cx="2633345" cy="239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add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命令添加路由</a:t>
            </a:r>
            <a:endParaRPr lang="zh-CN" altLang="en-US" sz="17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del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命令删除全部路由</a:t>
            </a:r>
            <a:endParaRPr lang="zh-CN" altLang="en-US" sz="17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deli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命令删除指定路由</a:t>
            </a:r>
            <a:endParaRPr lang="zh-CN" altLang="en-US" sz="17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show</a:t>
            </a:r>
            <a:r>
              <a:rPr lang="zh-CN" altLang="en-US" sz="17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命令显示路由表</a:t>
            </a:r>
            <a:endParaRPr lang="zh-CN" altLang="en-US" sz="17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3670" y="5139690"/>
            <a:ext cx="3491230" cy="1198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zh-CN" altLang="en-US" sz="1600"/>
              <a:t>五张图片从左至右，从上至下分别是：</a:t>
            </a:r>
            <a:endParaRPr lang="zh-CN" altLang="en-US" sz="1600"/>
          </a:p>
          <a:p>
            <a:pPr indent="0" algn="just" fontAlgn="auto">
              <a:lnSpc>
                <a:spcPct val="150000"/>
              </a:lnSpc>
            </a:pPr>
            <a:r>
              <a:rPr lang="en-US" altLang="zh-CN" sz="1600"/>
              <a:t>main</a:t>
            </a:r>
            <a:r>
              <a:rPr lang="zh-CN" altLang="en-US" sz="1600"/>
              <a:t>函数的处理逻辑、添加路由、删除指定路由、显示路由表、删除路由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722630" y="231775"/>
            <a:ext cx="619569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spc="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添加</a:t>
            </a:r>
            <a:r>
              <a:rPr lang="en-US" altLang="zh-CN" sz="2800" spc="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/</a:t>
            </a:r>
            <a:r>
              <a:rPr lang="zh-CN" altLang="en-US" sz="2800" spc="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删除路由表项，显示路由表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65" y="893445"/>
            <a:ext cx="3114040" cy="3609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65" y="889635"/>
            <a:ext cx="4121785" cy="1672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625090"/>
            <a:ext cx="4116070" cy="21647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4852670"/>
            <a:ext cx="4132580" cy="18916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4718050"/>
            <a:ext cx="3113405" cy="20262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0258"/>
            <a:ext cx="3575720" cy="856131"/>
            <a:chOff x="0" y="310178"/>
            <a:chExt cx="3575720" cy="85613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310178"/>
              <a:ext cx="2880320" cy="629029"/>
              <a:chOff x="623392" y="360410"/>
              <a:chExt cx="2880320" cy="62902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60410"/>
                <a:ext cx="309880" cy="52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cap="none" spc="400" normalizeH="0" baseline="0" dirty="0"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7" name="组合 16"/>
          <p:cNvGrpSpPr/>
          <p:nvPr/>
        </p:nvGrpSpPr>
        <p:grpSpPr>
          <a:xfrm>
            <a:off x="421640" y="1505585"/>
            <a:ext cx="3036570" cy="3529965"/>
            <a:chOff x="542296" y="1526796"/>
            <a:chExt cx="3586142" cy="4413452"/>
          </a:xfrm>
        </p:grpSpPr>
        <p:sp>
          <p:nvSpPr>
            <p:cNvPr id="18" name="矩形: 圆角 17"/>
            <p:cNvSpPr/>
            <p:nvPr/>
          </p:nvSpPr>
          <p:spPr>
            <a:xfrm>
              <a:off x="694352" y="1728133"/>
              <a:ext cx="3282030" cy="4007528"/>
            </a:xfrm>
            <a:prstGeom prst="roundRect">
              <a:avLst>
                <a:gd name="adj" fmla="val 14822"/>
              </a:avLst>
            </a:prstGeom>
            <a:noFill/>
            <a:ln w="38100" cap="flat" cmpd="sng" algn="ctr">
              <a:solidFill>
                <a:srgbClr val="96131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96" y="1526796"/>
              <a:ext cx="704418" cy="684000"/>
            </a:xfrm>
            <a:prstGeom prst="rect">
              <a:avLst/>
            </a:prstGeom>
          </p:spPr>
        </p:pic>
        <p:sp>
          <p:nvSpPr>
            <p:cNvPr id="20" name="quotation-mark_32371"/>
            <p:cNvSpPr>
              <a:spLocks noChangeAspect="1"/>
            </p:cNvSpPr>
            <p:nvPr/>
          </p:nvSpPr>
          <p:spPr bwMode="auto">
            <a:xfrm>
              <a:off x="627940" y="1628814"/>
              <a:ext cx="504244" cy="468000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20" y="5256248"/>
              <a:ext cx="704418" cy="684000"/>
            </a:xfrm>
            <a:prstGeom prst="rect">
              <a:avLst/>
            </a:prstGeom>
          </p:spPr>
        </p:pic>
        <p:sp>
          <p:nvSpPr>
            <p:cNvPr id="22" name="right-quote-sign_56826"/>
            <p:cNvSpPr>
              <a:spLocks noChangeAspect="1"/>
            </p:cNvSpPr>
            <p:nvPr/>
          </p:nvSpPr>
          <p:spPr bwMode="auto">
            <a:xfrm>
              <a:off x="3501766" y="5377427"/>
              <a:ext cx="531016" cy="46800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rgbClr val="961318"/>
            </a:solidFill>
            <a:ln>
              <a:noFill/>
            </a:ln>
          </p:spPr>
        </p:sp>
      </p:grpSp>
      <p:sp>
        <p:nvSpPr>
          <p:cNvPr id="23" name="文本框 22"/>
          <p:cNvSpPr txBox="1"/>
          <p:nvPr/>
        </p:nvSpPr>
        <p:spPr>
          <a:xfrm>
            <a:off x="622935" y="1988185"/>
            <a:ext cx="2633345" cy="2395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数据包，需要满足以太网帧类型属于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ARP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协议。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数据包，需要满足属于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IPv4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协议。只转发目的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地址与当前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地址匹配，并且目的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与当前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不一致的数据包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71925" y="5343525"/>
            <a:ext cx="8014335" cy="579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/>
              <a:t>左边是</a:t>
            </a:r>
            <a:r>
              <a:rPr lang="en-US" altLang="zh-CN"/>
              <a:t>ARP</a:t>
            </a:r>
            <a:r>
              <a:rPr lang="zh-CN" altLang="en-US"/>
              <a:t>数据包捕获的条件，右边是</a:t>
            </a:r>
            <a:r>
              <a:rPr lang="en-US" altLang="zh-CN"/>
              <a:t>IP</a:t>
            </a:r>
            <a:r>
              <a:rPr lang="zh-CN" altLang="en-US"/>
              <a:t>数据包捕获的条件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2630" y="231775"/>
            <a:ext cx="619569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spc="4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捕获报文的过滤条件</a:t>
            </a:r>
            <a:endParaRPr lang="zh-CN" altLang="en-US" sz="2800" spc="400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1505585"/>
            <a:ext cx="3805555" cy="3574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980" y="1505585"/>
            <a:ext cx="4018915" cy="35737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1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2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3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4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5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6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7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8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19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.xml><?xml version="1.0" encoding="utf-8"?>
<p:tagLst xmlns:p="http://schemas.openxmlformats.org/presentationml/2006/main">
  <p:tag name="KSO_WM_UNIT_PLACING_PICTURE_USER_VIEWPORT" val="{&quot;height&quot;:3035,&quot;width&quot;:3266}"/>
</p:tagLst>
</file>

<file path=ppt/tags/tag20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1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2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3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4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5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6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7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8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29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3.xml><?xml version="1.0" encoding="utf-8"?>
<p:tagLst xmlns:p="http://schemas.openxmlformats.org/presentationml/2006/main">
  <p:tag name="KSO_WM_DIAGRAM_VIRTUALLY_FRAME" val="{&quot;height&quot;:428.7874803149606,&quot;left&quot;:515.2996062992127,&quot;top&quot;:68.00937007874015,&quot;width&quot;:378.6046456692913}"/>
</p:tagLst>
</file>

<file path=ppt/tags/tag30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31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32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33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PP_MARK_KEY" val="eff52c55-2bce-48f7-8149-6c9b3e425d82"/>
  <p:tag name="COMMONDATA" val="eyJoZGlkIjoiZDk3OGIwOWUzZDQzMTYzNzEyZWFmZjBjYmIxOTViYzcifQ=="/>
</p:tagLst>
</file>

<file path=ppt/tags/tag4.xml><?xml version="1.0" encoding="utf-8"?>
<p:tagLst xmlns:p="http://schemas.openxmlformats.org/presentationml/2006/main">
  <p:tag name="KSO_WM_DIAGRAM_VIRTUALLY_FRAME" val="{&quot;height&quot;:428.7874803149606,&quot;left&quot;:515.2996062992127,&quot;top&quot;:68.00937007874015,&quot;width&quot;:378.6046456692913}"/>
</p:tagLst>
</file>

<file path=ppt/tags/tag5.xml><?xml version="1.0" encoding="utf-8"?>
<p:tagLst xmlns:p="http://schemas.openxmlformats.org/presentationml/2006/main">
  <p:tag name="KSO_WM_DIAGRAM_VIRTUALLY_FRAME" val="{&quot;height&quot;:428.7874803149606,&quot;left&quot;:515.2996062992127,&quot;top&quot;:68.00937007874015,&quot;width&quot;:378.6046456692913}"/>
</p:tagLst>
</file>

<file path=ppt/tags/tag6.xml><?xml version="1.0" encoding="utf-8"?>
<p:tagLst xmlns:p="http://schemas.openxmlformats.org/presentationml/2006/main">
  <p:tag name="KSO_WM_DIAGRAM_VIRTUALLY_FRAME" val="{&quot;height&quot;:428.7874803149606,&quot;left&quot;:515.2996062992127,&quot;top&quot;:68.00937007874015,&quot;width&quot;:378.6046456692913}"/>
</p:tagLst>
</file>

<file path=ppt/tags/tag7.xml><?xml version="1.0" encoding="utf-8"?>
<p:tagLst xmlns:p="http://schemas.openxmlformats.org/presentationml/2006/main">
  <p:tag name="KSO_WM_DIAGRAM_VIRTUALLY_FRAME" val="{&quot;height&quot;:428.7874803149606,&quot;left&quot;:515.2996062992127,&quot;top&quot;:68.00937007874015,&quot;width&quot;:378.6046456692913}"/>
</p:tagLst>
</file>

<file path=ppt/tags/tag8.xml><?xml version="1.0" encoding="utf-8"?>
<p:tagLst xmlns:p="http://schemas.openxmlformats.org/presentationml/2006/main">
  <p:tag name="KSO_WM_DIAGRAM_VIRTUALLY_FRAME" val="{&quot;height&quot;:428.7874803149606,&quot;left&quot;:515.2996062992127,&quot;top&quot;:68.00937007874015,&quot;width&quot;:378.6046456692913}"/>
</p:tagLst>
</file>

<file path=ppt/tags/tag9.xml><?xml version="1.0" encoding="utf-8"?>
<p:tagLst xmlns:p="http://schemas.openxmlformats.org/presentationml/2006/main">
  <p:tag name="KSO_WM_DIAGRAM_VIRTUALLY_FRAME" val="{&quot;height&quot;:279.10456692913385,&quot;left&quot;:40.62503937007874,&quot;top&quot;:249.54543307086615,&quot;width&quot;:881.624960629921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WPS 演示</Application>
  <PresentationFormat>宽屏</PresentationFormat>
  <Paragraphs>166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54" baseType="lpstr">
      <vt:lpstr>Arial</vt:lpstr>
      <vt:lpstr>宋体</vt:lpstr>
      <vt:lpstr>Wingdings</vt:lpstr>
      <vt:lpstr>华文行楷</vt:lpstr>
      <vt:lpstr>Arial</vt:lpstr>
      <vt:lpstr>思源宋体 Heavy</vt:lpstr>
      <vt:lpstr>Calibri Light</vt:lpstr>
      <vt:lpstr>Calibri</vt:lpstr>
      <vt:lpstr>微软雅黑</vt:lpstr>
      <vt:lpstr>思源宋体 CN Heavy</vt:lpstr>
      <vt:lpstr>Arial Black</vt:lpstr>
      <vt:lpstr>苹方 常规</vt:lpstr>
      <vt:lpstr>Roboto Condensed</vt:lpstr>
      <vt:lpstr>黑体</vt:lpstr>
      <vt:lpstr>微软雅黑 Light</vt:lpstr>
      <vt:lpstr>Impact</vt:lpstr>
      <vt:lpstr>等线</vt:lpstr>
      <vt:lpstr>Arial Unicode MS</vt:lpstr>
      <vt:lpstr>等线 Light</vt:lpstr>
      <vt:lpstr>Webdings</vt:lpstr>
      <vt:lpstr>阿里巴巴普惠体 R</vt:lpstr>
      <vt:lpstr>Segoe Print</vt:lpstr>
      <vt:lpstr>迷你简菱心</vt:lpstr>
      <vt:lpstr>华文细黑</vt:lpstr>
      <vt:lpstr>Calibri Light</vt:lpstr>
      <vt:lpstr>Lato Light</vt:lpstr>
      <vt:lpstr>思源黑体 CN Heavy</vt:lpstr>
      <vt:lpstr>Wide Latin</vt:lpstr>
      <vt:lpstr>Calibri</vt:lpstr>
      <vt:lpstr>Impact</vt:lpstr>
      <vt:lpstr>Webdings</vt:lpstr>
      <vt:lpstr>思源宋体 CN Heavy</vt:lpstr>
      <vt:lpstr>思源宋体 Heavy</vt:lpstr>
      <vt:lpstr>思源黑体 CN Heavy</vt:lpstr>
      <vt:lpstr>苹方 常规</vt:lpstr>
      <vt:lpstr>迷你简菱心</vt:lpstr>
      <vt:lpstr>阿里巴巴普惠体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米大大</cp:lastModifiedBy>
  <cp:revision>73</cp:revision>
  <dcterms:created xsi:type="dcterms:W3CDTF">2020-08-06T07:05:00Z</dcterms:created>
  <dcterms:modified xsi:type="dcterms:W3CDTF">2025-12-12T13:24:33Z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CA7F98D66D5846A08E44D5FB205B50D4_13</vt:lpwstr>
  </property>
  <property fmtid="{D5CDD505-2E9C-101B-9397-08002B2CF9AE}" pid="3" name="KSOProductBuildVer">
    <vt:lpwstr>2052-12.1.0.24034</vt:lpwstr>
  </property>
  <property fmtid="{D5CDD505-2E9C-101B-9397-08002B2CF9AE}" pid="4" name="NXPowerLiteLastOptimized">
    <vt:lpwstr>2196492</vt:lpwstr>
  </property>
  <property fmtid="{D5CDD505-2E9C-101B-9397-08002B2CF9AE}" pid="5" name="NXPowerLiteSettings">
    <vt:lpwstr>F7000400038000</vt:lpwstr>
  </property>
  <property fmtid="{D5CDD505-2E9C-101B-9397-08002B2CF9AE}" pid="6" name="NXPowerLiteVersion">
    <vt:lpwstr>S10.3.0</vt:lpwstr>
  </property>
</Properties>
</file>